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099300" cy="102346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B36E"/>
    <a:srgbClr val="000000"/>
    <a:srgbClr val="FFFF99"/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4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622" y="-90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defTabSz="991227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 defTabSz="991227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defTabSz="991227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 defTabSz="990600" eaLnBrk="1" hangingPunct="1">
              <a:defRPr sz="1200" smtClean="0"/>
            </a:lvl1pPr>
          </a:lstStyle>
          <a:p>
            <a:pPr>
              <a:defRPr/>
            </a:pPr>
            <a:fld id="{EF77686C-6A5B-4DA4-8E43-57A48BD48C46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1288372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defTabSz="991227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 defTabSz="991227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2188" y="766763"/>
            <a:ext cx="5116512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defTabSz="991227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 defTabSz="990600" eaLnBrk="1" hangingPunct="1">
              <a:defRPr sz="1200" smtClean="0"/>
            </a:lvl1pPr>
          </a:lstStyle>
          <a:p>
            <a:pPr>
              <a:defRPr/>
            </a:pPr>
            <a:fld id="{A762CB5F-8F95-4D70-934B-F02EDBA988B6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3497527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89013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989013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989013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989013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989013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989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fld id="{13CF0B55-1A13-4398-8AC8-43E89AC52FBB}" type="slidenum">
              <a:rPr lang="en-GB" altLang="eu-ES"/>
              <a:pPr/>
              <a:t>1</a:t>
            </a:fld>
            <a:endParaRPr lang="en-GB" altLang="eu-ES"/>
          </a:p>
        </p:txBody>
      </p:sp>
      <p:sp>
        <p:nvSpPr>
          <p:cNvPr id="5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u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548D4E-F2FA-4F4C-94AE-1AF6A31D8020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3314340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F6DCB-B0B4-4744-AF6D-233E0B46DF2F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1401074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51183-ABD5-4D7F-8B85-E8ACDEB68095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913916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D8114-DABF-4A0E-9F78-164625835E9C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175554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3C0C5-3A95-4372-BC52-4E8E6F6AB3B1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1015667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4BC90-B56E-4D28-948F-86A94F8FC16C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2838006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34F94-C75F-4029-AD72-14A4F92E554B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142720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98CF8-F884-4440-82F5-55FA2E8C56F1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3537075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82203-0B07-4E01-8D6C-B93DCDA741AD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2933845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74C7C-BE27-4BCA-807D-3B3009D80933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22786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068DF-5D7D-42A0-B75B-646AD3017304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  <p:extLst>
      <p:ext uri="{BB962C8B-B14F-4D97-AF65-F5344CB8AC3E}">
        <p14:creationId xmlns:p14="http://schemas.microsoft.com/office/powerpoint/2010/main" val="3994369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B36E">
            <a:alpha val="5019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u-ES" smtClean="0"/>
              <a:t>Click to edit Master title style</a:t>
            </a:r>
            <a:endParaRPr lang="en-GB" altLang="eu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u-ES" smtClean="0"/>
              <a:t>Click to edit Master text styles</a:t>
            </a:r>
          </a:p>
          <a:p>
            <a:pPr lvl="1"/>
            <a:r>
              <a:rPr lang="en-US" altLang="eu-ES" smtClean="0"/>
              <a:t>Second level</a:t>
            </a:r>
          </a:p>
          <a:p>
            <a:pPr lvl="2"/>
            <a:r>
              <a:rPr lang="en-US" altLang="eu-ES" smtClean="0"/>
              <a:t>Third level</a:t>
            </a:r>
          </a:p>
          <a:p>
            <a:pPr lvl="3"/>
            <a:r>
              <a:rPr lang="en-US" altLang="eu-ES" smtClean="0"/>
              <a:t>Fourth level</a:t>
            </a:r>
          </a:p>
          <a:p>
            <a:pPr lvl="4"/>
            <a:r>
              <a:rPr lang="en-US" altLang="eu-ES" smtClean="0"/>
              <a:t>Fifth level</a:t>
            </a:r>
            <a:endParaRPr lang="en-GB" altLang="eu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CE8B74D-7A23-4CA4-B9E1-A16C347367E6}" type="slidenum">
              <a:rPr lang="en-GB" altLang="eu-ES"/>
              <a:pPr>
                <a:defRPr/>
              </a:pPr>
              <a:t>‹nr.›</a:t>
            </a:fld>
            <a:endParaRPr lang="en-GB" altLang="eu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  <p:sldLayoutId id="2147484129" r:id="rId2"/>
    <p:sldLayoutId id="2147484130" r:id="rId3"/>
    <p:sldLayoutId id="2147484131" r:id="rId4"/>
    <p:sldLayoutId id="2147484132" r:id="rId5"/>
    <p:sldLayoutId id="2147484133" r:id="rId6"/>
    <p:sldLayoutId id="2147484134" r:id="rId7"/>
    <p:sldLayoutId id="2147484135" r:id="rId8"/>
    <p:sldLayoutId id="2147484136" r:id="rId9"/>
    <p:sldLayoutId id="2147484137" r:id="rId10"/>
    <p:sldLayoutId id="214748413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1555750"/>
            <a:ext cx="7416800" cy="2233613"/>
          </a:xfrm>
        </p:spPr>
        <p:txBody>
          <a:bodyPr/>
          <a:lstStyle/>
          <a:p>
            <a:pPr eaLnBrk="1" hangingPunct="1"/>
            <a:r>
              <a:rPr lang="en-GB" altLang="eu-ES" sz="4800" smtClean="0">
                <a:solidFill>
                  <a:schemeClr val="bg1"/>
                </a:solidFill>
              </a:rPr>
              <a:t>Zuhaitz beteranoen balioestea eta kudeaketa</a:t>
            </a: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411413" y="3716338"/>
            <a:ext cx="496887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u-ES" sz="2800">
                <a:solidFill>
                  <a:schemeClr val="bg1"/>
                </a:solidFill>
              </a:rPr>
              <a:t>VETree Proiektuak emaniko Formazio Jardunaldia</a:t>
            </a:r>
          </a:p>
          <a:p>
            <a:pPr algn="ctr" eaLnBrk="1" hangingPunct="1">
              <a:spcBef>
                <a:spcPct val="50000"/>
              </a:spcBef>
            </a:pPr>
            <a:endParaRPr lang="en-GB" altLang="eu-ES" sz="2800">
              <a:solidFill>
                <a:schemeClr val="bg1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s-ES_tradnl" altLang="eu-ES" sz="2800">
                <a:solidFill>
                  <a:schemeClr val="bg1"/>
                </a:solidFill>
              </a:rPr>
              <a:t>AÑADIR FECHA</a:t>
            </a:r>
            <a:endParaRPr lang="en-GB" altLang="eu-ES" sz="2800">
              <a:solidFill>
                <a:schemeClr val="bg1"/>
              </a:solidFill>
            </a:endParaRPr>
          </a:p>
        </p:txBody>
      </p:sp>
      <p:sp>
        <p:nvSpPr>
          <p:cNvPr id="3077" name="TextBox 2"/>
          <p:cNvSpPr txBox="1">
            <a:spLocks noChangeArrowheads="1"/>
          </p:cNvSpPr>
          <p:nvPr/>
        </p:nvSpPr>
        <p:spPr bwMode="auto">
          <a:xfrm>
            <a:off x="107950" y="6453188"/>
            <a:ext cx="295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sv-SE" altLang="eu-ES">
                <a:solidFill>
                  <a:schemeClr val="bg1"/>
                </a:solidFill>
              </a:rPr>
              <a:t>Biskops Arnö, Suedia</a:t>
            </a:r>
            <a:endParaRPr lang="en-GB" altLang="eu-ES">
              <a:solidFill>
                <a:schemeClr val="bg1"/>
              </a:solidFill>
            </a:endParaRPr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6516688" y="6315075"/>
            <a:ext cx="26273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sv-SE" altLang="eu-ES">
                <a:solidFill>
                  <a:schemeClr val="bg1"/>
                </a:solidFill>
              </a:rPr>
              <a:t>Argazkia: Vikki Bengtsson</a:t>
            </a:r>
            <a:endParaRPr lang="en-GB" altLang="eu-ES">
              <a:solidFill>
                <a:schemeClr val="bg1"/>
              </a:solidFill>
            </a:endParaRPr>
          </a:p>
        </p:txBody>
      </p:sp>
      <p:pic>
        <p:nvPicPr>
          <p:cNvPr id="3079" name="Picture 7" descr="D:\Gebruikersgegevens\joyeto\Documents\PROJECTEN\VETree\logo - huisstijl\logo-voor-scherm\logo-landscape-powerpoint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-1588"/>
            <a:ext cx="2460625" cy="79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D:\Gebruikersgegevens\joyeto\Documents\PROJECTEN\VETree\logo - huisstijl\EU logo\EU_flag_English_powerpoint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888" y="-1588"/>
            <a:ext cx="244316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14458</TotalTime>
  <Words>21</Words>
  <Application>Microsoft Office PowerPoint</Application>
  <PresentationFormat>Diavoorstelling (4:3)</PresentationFormat>
  <Paragraphs>7</Paragraphs>
  <Slides>1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MS PGothic</vt:lpstr>
      <vt:lpstr>Calibri</vt:lpstr>
      <vt:lpstr>Office Theme</vt:lpstr>
      <vt:lpstr>Zuhaitz beteranoen balioestea eta kudeaketa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Course VETree</dc:title>
  <dc:creator>Vikki Forbes;Helen Read</dc:creator>
  <cp:lastModifiedBy>Joye, Tom</cp:lastModifiedBy>
  <cp:revision>522</cp:revision>
  <cp:lastPrinted>2014-01-13T16:00:59Z</cp:lastPrinted>
  <dcterms:created xsi:type="dcterms:W3CDTF">2003-10-23T15:07:34Z</dcterms:created>
  <dcterms:modified xsi:type="dcterms:W3CDTF">2015-01-20T15:05:45Z</dcterms:modified>
</cp:coreProperties>
</file>