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97" r:id="rId3"/>
    <p:sldId id="287" r:id="rId4"/>
    <p:sldId id="261" r:id="rId5"/>
    <p:sldId id="265" r:id="rId6"/>
    <p:sldId id="266" r:id="rId7"/>
    <p:sldId id="264" r:id="rId8"/>
    <p:sldId id="295" r:id="rId9"/>
    <p:sldId id="296" r:id="rId10"/>
    <p:sldId id="258" r:id="rId11"/>
    <p:sldId id="293" r:id="rId12"/>
    <p:sldId id="273" r:id="rId13"/>
    <p:sldId id="286" r:id="rId14"/>
    <p:sldId id="284" r:id="rId15"/>
    <p:sldId id="288" r:id="rId16"/>
    <p:sldId id="289" r:id="rId17"/>
    <p:sldId id="294" r:id="rId18"/>
    <p:sldId id="274" r:id="rId19"/>
    <p:sldId id="298" r:id="rId20"/>
    <p:sldId id="299" r:id="rId21"/>
    <p:sldId id="300" r:id="rId22"/>
    <p:sldId id="301" r:id="rId23"/>
    <p:sldId id="30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kdmGnO+ORBbLWpXiaJmmw==" hashData="qZOnmvkLPFeAzhZicpjhqRCSJpU="/>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a Narvaiza" initials="A"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B3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73083" autoAdjust="0"/>
  </p:normalViewPr>
  <p:slideViewPr>
    <p:cSldViewPr>
      <p:cViewPr varScale="1">
        <p:scale>
          <a:sx n="93" d="100"/>
          <a:sy n="93" d="100"/>
        </p:scale>
        <p:origin x="-2070" y="-9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6D3EA-3968-46C3-B127-366424DFA5F5}" type="datetimeFigureOut">
              <a:rPr lang="en-GB" smtClean="0"/>
              <a:pPr/>
              <a:t>20/01/2015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15D8D3-9504-4F88-94AD-0C2F9A46B35F}" type="slidenum">
              <a:rPr lang="en-GB" smtClean="0"/>
              <a:pPr/>
              <a:t>‹nr.›</a:t>
            </a:fld>
            <a:endParaRPr lang="en-GB"/>
          </a:p>
        </p:txBody>
      </p:sp>
    </p:spTree>
    <p:extLst>
      <p:ext uri="{BB962C8B-B14F-4D97-AF65-F5344CB8AC3E}">
        <p14:creationId xmlns:p14="http://schemas.microsoft.com/office/powerpoint/2010/main" val="154341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Oharrak</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Eremu</a:t>
            </a:r>
            <a:r>
              <a:rPr lang="en-GB" altLang="en-US" dirty="0" smtClean="0"/>
              <a:t> </a:t>
            </a:r>
            <a:r>
              <a:rPr lang="en-GB" altLang="en-US" dirty="0" err="1" smtClean="0"/>
              <a:t>publikoan</a:t>
            </a:r>
            <a:r>
              <a:rPr lang="en-GB" altLang="en-US" baseline="0" dirty="0" smtClean="0"/>
              <a:t> </a:t>
            </a:r>
            <a:r>
              <a:rPr lang="en-GB" altLang="en-US" baseline="0" dirty="0" err="1" smtClean="0"/>
              <a:t>dagoen</a:t>
            </a:r>
            <a:r>
              <a:rPr lang="en-GB" altLang="en-US" baseline="0" dirty="0" smtClean="0"/>
              <a:t> </a:t>
            </a:r>
            <a:r>
              <a:rPr lang="en-GB" altLang="en-US" baseline="0" dirty="0" err="1" smtClean="0"/>
              <a:t>zuhaitza</a:t>
            </a:r>
            <a:r>
              <a:rPr lang="en-GB" altLang="en-US" baseline="0" dirty="0" smtClean="0"/>
              <a:t> </a:t>
            </a:r>
            <a:r>
              <a:rPr lang="en-GB" altLang="en-US" baseline="0" dirty="0" err="1" smtClean="0"/>
              <a:t>da</a:t>
            </a:r>
            <a:r>
              <a:rPr lang="en-GB" altLang="en-US" baseline="0" dirty="0" smtClean="0"/>
              <a:t>. </a:t>
            </a:r>
            <a:r>
              <a:rPr lang="en-GB" altLang="en-US" baseline="0" dirty="0" err="1" smtClean="0"/>
              <a:t>Aurretik</a:t>
            </a:r>
            <a:r>
              <a:rPr lang="en-GB" altLang="en-US" baseline="0" dirty="0" smtClean="0"/>
              <a:t> </a:t>
            </a:r>
            <a:r>
              <a:rPr lang="en-GB" altLang="en-US" baseline="0" dirty="0" err="1" smtClean="0"/>
              <a:t>hormigoia</a:t>
            </a:r>
            <a:r>
              <a:rPr lang="en-GB" altLang="en-US" baseline="0" dirty="0" smtClean="0"/>
              <a:t> </a:t>
            </a:r>
            <a:r>
              <a:rPr lang="en-GB" altLang="en-US" baseline="0" dirty="0" err="1" smtClean="0"/>
              <a:t>jarri</a:t>
            </a:r>
            <a:r>
              <a:rPr lang="en-GB" altLang="en-US" baseline="0" dirty="0" smtClean="0"/>
              <a:t> </a:t>
            </a:r>
            <a:r>
              <a:rPr lang="en-GB" altLang="en-US" baseline="0" dirty="0" err="1" smtClean="0"/>
              <a:t>zaio</a:t>
            </a:r>
            <a:r>
              <a:rPr lang="en-GB" altLang="en-US" baseline="0" dirty="0" smtClean="0"/>
              <a:t> </a:t>
            </a:r>
            <a:r>
              <a:rPr lang="en-GB" altLang="en-US" baseline="0" dirty="0" err="1" smtClean="0"/>
              <a:t>enborrean</a:t>
            </a:r>
            <a:r>
              <a:rPr lang="en-GB" altLang="en-US" baseline="0" dirty="0" smtClean="0"/>
              <a:t>. </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Kudeaketa</a:t>
            </a:r>
            <a:r>
              <a:rPr lang="en-GB" altLang="en-US" dirty="0" smtClean="0"/>
              <a:t> </a:t>
            </a:r>
            <a:r>
              <a:rPr lang="en-GB" altLang="en-US" dirty="0" err="1" smtClean="0"/>
              <a:t>gomendioak</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Sustraiei</a:t>
            </a:r>
            <a:r>
              <a:rPr lang="en-GB" altLang="en-US" baseline="0" dirty="0" smtClean="0"/>
              <a:t> </a:t>
            </a:r>
            <a:r>
              <a:rPr lang="en-GB" altLang="en-US" baseline="0" dirty="0" err="1" smtClean="0"/>
              <a:t>dagokienez</a:t>
            </a:r>
            <a:r>
              <a:rPr lang="en-GB" altLang="en-US" baseline="0" dirty="0" smtClean="0"/>
              <a:t>, </a:t>
            </a:r>
            <a:r>
              <a:rPr lang="en-GB" altLang="en-US" baseline="0" dirty="0" err="1" smtClean="0"/>
              <a:t>zerbat</a:t>
            </a:r>
            <a:r>
              <a:rPr lang="en-GB" altLang="en-US" baseline="0" dirty="0" smtClean="0"/>
              <a:t> </a:t>
            </a:r>
            <a:r>
              <a:rPr lang="en-GB" altLang="en-US" baseline="0" dirty="0" err="1" smtClean="0"/>
              <a:t>egin</a:t>
            </a:r>
            <a:r>
              <a:rPr lang="en-GB" altLang="en-US" baseline="0" dirty="0" smtClean="0"/>
              <a:t> </a:t>
            </a:r>
            <a:r>
              <a:rPr lang="en-GB" altLang="en-US" baseline="0" dirty="0" err="1" smtClean="0"/>
              <a:t>liteke</a:t>
            </a:r>
            <a:r>
              <a:rPr lang="en-GB" altLang="en-US" baseline="0" dirty="0" smtClean="0"/>
              <a:t>?</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Eztabaidarako</a:t>
            </a:r>
            <a:r>
              <a:rPr lang="en-GB" altLang="en-US" dirty="0" smtClean="0"/>
              <a:t> </a:t>
            </a:r>
            <a:r>
              <a:rPr lang="en-GB" altLang="en-US" dirty="0" err="1" smtClean="0"/>
              <a:t>gaiak</a:t>
            </a:r>
            <a:r>
              <a:rPr lang="en-GB" altLang="en-US"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Arriskutsua</a:t>
            </a:r>
            <a:r>
              <a:rPr lang="en-GB" altLang="en-US" baseline="0" dirty="0" smtClean="0"/>
              <a:t> </a:t>
            </a:r>
            <a:r>
              <a:rPr lang="en-GB" altLang="en-US" baseline="0" dirty="0" err="1" smtClean="0"/>
              <a:t>da</a:t>
            </a:r>
            <a:r>
              <a:rPr lang="en-GB" altLang="en-US" baseline="0" dirty="0" smtClean="0"/>
              <a:t> </a:t>
            </a:r>
            <a:r>
              <a:rPr lang="en-GB" altLang="en-US" baseline="0" dirty="0" err="1" smtClean="0"/>
              <a:t>j</a:t>
            </a:r>
            <a:r>
              <a:rPr lang="en-GB" altLang="en-US" dirty="0" err="1" smtClean="0"/>
              <a:t>endearentzat</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Azalpenen</a:t>
            </a:r>
            <a:r>
              <a:rPr lang="en-GB" altLang="en-US" baseline="0" dirty="0" smtClean="0"/>
              <a:t> bat </a:t>
            </a:r>
            <a:r>
              <a:rPr lang="en-GB" altLang="en-US" baseline="0" dirty="0" err="1" smtClean="0"/>
              <a:t>merezi</a:t>
            </a:r>
            <a:r>
              <a:rPr lang="en-GB" altLang="en-US" baseline="0" dirty="0" smtClean="0"/>
              <a:t> du</a:t>
            </a:r>
            <a:r>
              <a:rPr lang="en-GB" altLang="en-US" dirty="0" smtClean="0"/>
              <a:t>?  </a:t>
            </a:r>
            <a:r>
              <a:rPr lang="en-GB" altLang="en-US" dirty="0" err="1" smtClean="0"/>
              <a:t>Jende</a:t>
            </a:r>
            <a:r>
              <a:rPr lang="en-GB" altLang="en-US" baseline="0" dirty="0" smtClean="0"/>
              <a:t> </a:t>
            </a:r>
            <a:r>
              <a:rPr lang="en-GB" altLang="en-US" baseline="0" dirty="0" err="1" smtClean="0"/>
              <a:t>asko</a:t>
            </a:r>
            <a:r>
              <a:rPr lang="en-GB" altLang="en-US" baseline="0" dirty="0" smtClean="0"/>
              <a:t> </a:t>
            </a:r>
            <a:r>
              <a:rPr lang="en-GB" altLang="en-US" baseline="0" dirty="0" err="1" smtClean="0"/>
              <a:t>ibiltzen</a:t>
            </a:r>
            <a:r>
              <a:rPr lang="en-GB" altLang="en-US" baseline="0" dirty="0" smtClean="0"/>
              <a:t> </a:t>
            </a:r>
            <a:r>
              <a:rPr lang="en-GB" altLang="en-US" baseline="0" dirty="0" err="1" smtClean="0"/>
              <a:t>da</a:t>
            </a:r>
            <a:r>
              <a:rPr lang="en-GB" altLang="en-US" baseline="0" dirty="0" smtClean="0"/>
              <a:t> </a:t>
            </a:r>
            <a:r>
              <a:rPr lang="en-GB" altLang="en-US" baseline="0" dirty="0" err="1" smtClean="0"/>
              <a:t>zuhaitz</a:t>
            </a:r>
            <a:r>
              <a:rPr lang="en-GB" altLang="en-US" baseline="0" dirty="0" smtClean="0"/>
              <a:t> </a:t>
            </a:r>
            <a:r>
              <a:rPr lang="en-GB" altLang="en-US" baseline="0" dirty="0" err="1" smtClean="0"/>
              <a:t>honen</a:t>
            </a:r>
            <a:r>
              <a:rPr lang="en-GB" altLang="en-US" baseline="0" dirty="0" smtClean="0"/>
              <a:t> </a:t>
            </a:r>
            <a:r>
              <a:rPr lang="en-GB" altLang="en-US" baseline="0" dirty="0" err="1" smtClean="0"/>
              <a:t>ondotik</a:t>
            </a:r>
            <a:r>
              <a:rPr lang="en-GB" altLang="en-US" baseline="0" dirty="0" smtClean="0"/>
              <a:t>.</a:t>
            </a:r>
            <a:r>
              <a:rPr lang="en-GB" altLang="en-US"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a:t>
            </a:fld>
            <a:endParaRPr lang="en-GB"/>
          </a:p>
        </p:txBody>
      </p:sp>
    </p:spTree>
    <p:extLst>
      <p:ext uri="{BB962C8B-B14F-4D97-AF65-F5344CB8AC3E}">
        <p14:creationId xmlns:p14="http://schemas.microsoft.com/office/powerpoint/2010/main" val="1763743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Slide Image Placeholder 1"/>
          <p:cNvSpPr>
            <a:spLocks noGrp="1" noRot="1" noChangeAspect="1" noTextEdit="1"/>
          </p:cNvSpPr>
          <p:nvPr>
            <p:ph type="sldImg"/>
          </p:nvPr>
        </p:nvSpPr>
        <p:spPr>
          <a:ln/>
        </p:spPr>
      </p:sp>
      <p:sp>
        <p:nvSpPr>
          <p:cNvPr id="2037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Oharrak: 4</a:t>
            </a:r>
            <a:r>
              <a:rPr lang="sv-SE" altLang="en-US" baseline="0" dirty="0" smtClean="0"/>
              <a:t> lerrotan landaturik, haien arteko distantzia oso txikia dela. Zuhaitzak zahartzen hasiak dira</a:t>
            </a:r>
            <a:r>
              <a:rPr lang="sv-SE" altLang="en-US" dirty="0" smtClean="0"/>
              <a:t>. </a:t>
            </a:r>
          </a:p>
          <a:p>
            <a:endParaRPr lang="sv-SE" altLang="en-US" dirty="0" smtClean="0"/>
          </a:p>
          <a:p>
            <a:r>
              <a:rPr lang="sv-SE" altLang="en-US" dirty="0" smtClean="0"/>
              <a:t>Kudeaketa gomendioak:</a:t>
            </a:r>
          </a:p>
          <a:p>
            <a:r>
              <a:rPr lang="sv-SE" altLang="en-US" dirty="0" smtClean="0"/>
              <a:t>Erantzun zehatzik ez dugu hemen.</a:t>
            </a:r>
            <a:r>
              <a:rPr lang="sv-SE" altLang="en-US" baseline="0" dirty="0" smtClean="0"/>
              <a:t> Aukerak zuhaitz guztietan esku hartzearekin loturik daude, denak batera ala epeka</a:t>
            </a:r>
            <a:r>
              <a:rPr lang="sv-SE" altLang="en-US" dirty="0" smtClean="0"/>
              <a:t>. </a:t>
            </a:r>
          </a:p>
          <a:p>
            <a:endParaRPr lang="sv-SE" altLang="en-US" dirty="0" smtClean="0"/>
          </a:p>
          <a:p>
            <a:r>
              <a:rPr lang="sv-SE" altLang="en-US" dirty="0" smtClean="0"/>
              <a:t>Eztabaidarako gaiak: </a:t>
            </a:r>
          </a:p>
          <a:p>
            <a:r>
              <a:rPr lang="sv-SE" altLang="en-US" dirty="0" smtClean="0"/>
              <a:t>Zerbait</a:t>
            </a:r>
            <a:r>
              <a:rPr lang="sv-SE" altLang="en-US" baseline="0" dirty="0" smtClean="0"/>
              <a:t> egin beharko litzateke</a:t>
            </a:r>
            <a:r>
              <a:rPr lang="sv-SE" altLang="en-US" dirty="0" smtClean="0"/>
              <a:t>? </a:t>
            </a:r>
            <a:r>
              <a:rPr lang="sv-SE" altLang="en-US" smtClean="0"/>
              <a:t>Nola</a:t>
            </a:r>
            <a:r>
              <a:rPr lang="sv-SE" altLang="en-US" baseline="0" smtClean="0"/>
              <a:t> berriztatuko zenuke zuhaiztia zuhaitz zaharrei ald berean eutsita</a:t>
            </a:r>
            <a:r>
              <a:rPr lang="sv-SE" altLang="en-US" smtClean="0"/>
              <a:t>?</a:t>
            </a:r>
            <a:endParaRPr lang="en-GB" altLang="en-US" dirty="0" smtClean="0"/>
          </a:p>
        </p:txBody>
      </p:sp>
      <p:sp>
        <p:nvSpPr>
          <p:cNvPr id="2037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23AFF048-4700-4A50-9ECD-81379E486FA7}" type="slidenum">
              <a:rPr lang="en-GB" altLang="en-US" smtClean="0"/>
              <a:pPr eaLnBrk="1" hangingPunct="1"/>
              <a:t>3</a:t>
            </a:fld>
            <a:endParaRPr lang="en-GB" altLang="en-US" smtClean="0"/>
          </a:p>
        </p:txBody>
      </p:sp>
    </p:spTree>
    <p:extLst>
      <p:ext uri="{BB962C8B-B14F-4D97-AF65-F5344CB8AC3E}">
        <p14:creationId xmlns:p14="http://schemas.microsoft.com/office/powerpoint/2010/main" val="1106301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a:ln/>
        </p:spPr>
      </p:sp>
      <p:sp>
        <p:nvSpPr>
          <p:cNvPr id="178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Oharrak</a:t>
            </a:r>
            <a:r>
              <a:rPr lang="en-GB" altLang="en-US" dirty="0" smtClean="0"/>
              <a:t>:</a:t>
            </a:r>
          </a:p>
          <a:p>
            <a:r>
              <a:rPr lang="en-GB" altLang="en-US" dirty="0" err="1" smtClean="0"/>
              <a:t>Ona</a:t>
            </a:r>
            <a:r>
              <a:rPr lang="en-GB" altLang="en-US" dirty="0" smtClean="0"/>
              <a:t>! </a:t>
            </a:r>
            <a:r>
              <a:rPr lang="en-GB" altLang="en-US" dirty="0" err="1" smtClean="0"/>
              <a:t>Haritza</a:t>
            </a:r>
            <a:r>
              <a:rPr lang="en-GB" altLang="en-US" baseline="0" dirty="0" smtClean="0"/>
              <a:t> </a:t>
            </a:r>
            <a:r>
              <a:rPr lang="en-GB" altLang="en-US" baseline="0" dirty="0" err="1" smtClean="0"/>
              <a:t>errespetatu</a:t>
            </a:r>
            <a:r>
              <a:rPr lang="en-GB" altLang="en-US" baseline="0" dirty="0" smtClean="0"/>
              <a:t> </a:t>
            </a:r>
            <a:r>
              <a:rPr lang="en-GB" altLang="en-US" baseline="0" dirty="0" err="1" smtClean="0"/>
              <a:t>egin</a:t>
            </a:r>
            <a:r>
              <a:rPr lang="en-GB" altLang="en-US" baseline="0" dirty="0" smtClean="0"/>
              <a:t> </a:t>
            </a:r>
            <a:r>
              <a:rPr lang="en-GB" altLang="en-US" baseline="0" dirty="0" err="1" smtClean="0"/>
              <a:t>zuten</a:t>
            </a:r>
            <a:r>
              <a:rPr lang="en-GB" altLang="en-US" baseline="0" dirty="0" smtClean="0"/>
              <a:t> </a:t>
            </a:r>
            <a:r>
              <a:rPr lang="en-GB" altLang="en-US" baseline="0" dirty="0" err="1" smtClean="0"/>
              <a:t>errepidea</a:t>
            </a:r>
            <a:r>
              <a:rPr lang="en-GB" altLang="en-US" baseline="0" dirty="0" smtClean="0"/>
              <a:t> </a:t>
            </a:r>
            <a:r>
              <a:rPr lang="en-GB" altLang="en-US" baseline="0" dirty="0" err="1" smtClean="0"/>
              <a:t>egin</a:t>
            </a:r>
            <a:r>
              <a:rPr lang="en-GB" altLang="en-US" baseline="0" dirty="0" smtClean="0"/>
              <a:t> </a:t>
            </a:r>
            <a:r>
              <a:rPr lang="en-GB" altLang="en-US" baseline="0" dirty="0" err="1" smtClean="0"/>
              <a:t>zutenean</a:t>
            </a:r>
            <a:r>
              <a:rPr lang="en-GB" altLang="en-US" baseline="0" dirty="0" smtClean="0"/>
              <a:t>. </a:t>
            </a:r>
            <a:br>
              <a:rPr lang="en-GB" altLang="en-US" baseline="0" dirty="0" smtClean="0"/>
            </a:br>
            <a:r>
              <a:rPr lang="en-GB" altLang="en-US" baseline="0" dirty="0" err="1" smtClean="0"/>
              <a:t>Ongi</a:t>
            </a:r>
            <a:r>
              <a:rPr lang="en-GB" altLang="en-US" baseline="0" dirty="0" smtClean="0"/>
              <a:t> </a:t>
            </a:r>
            <a:r>
              <a:rPr lang="en-GB" altLang="en-US" baseline="0" dirty="0" err="1" smtClean="0"/>
              <a:t>erantzun</a:t>
            </a:r>
            <a:r>
              <a:rPr lang="en-GB" altLang="en-US" baseline="0" dirty="0" smtClean="0"/>
              <a:t> die </a:t>
            </a:r>
            <a:r>
              <a:rPr lang="en-GB" altLang="en-US" baseline="0" dirty="0" err="1" smtClean="0"/>
              <a:t>berriki</a:t>
            </a:r>
            <a:r>
              <a:rPr lang="en-GB" altLang="en-US" baseline="0" dirty="0" smtClean="0"/>
              <a:t> </a:t>
            </a:r>
            <a:r>
              <a:rPr lang="en-GB" altLang="en-US" baseline="0" dirty="0" err="1" smtClean="0"/>
              <a:t>egindako</a:t>
            </a:r>
            <a:r>
              <a:rPr lang="en-GB" altLang="en-US" baseline="0" dirty="0" smtClean="0"/>
              <a:t> </a:t>
            </a:r>
            <a:r>
              <a:rPr lang="en-GB" altLang="en-US" baseline="0" dirty="0" err="1" smtClean="0"/>
              <a:t>inausketei</a:t>
            </a:r>
            <a:r>
              <a:rPr lang="en-GB" altLang="en-US" baseline="0" dirty="0" smtClean="0"/>
              <a:t>. </a:t>
            </a:r>
            <a:endParaRPr lang="en-GB" altLang="en-US" dirty="0" smtClean="0"/>
          </a:p>
          <a:p>
            <a:r>
              <a:rPr lang="en-GB" altLang="en-US" dirty="0" err="1" smtClean="0"/>
              <a:t>Adaburu</a:t>
            </a:r>
            <a:r>
              <a:rPr lang="en-GB" altLang="en-US" baseline="0" dirty="0" smtClean="0"/>
              <a:t> </a:t>
            </a:r>
            <a:r>
              <a:rPr lang="en-GB" altLang="en-US" baseline="0" dirty="0" err="1" smtClean="0"/>
              <a:t>arinduko</a:t>
            </a:r>
            <a:r>
              <a:rPr lang="en-GB" altLang="en-US" baseline="0" dirty="0" smtClean="0"/>
              <a:t> / </a:t>
            </a:r>
            <a:r>
              <a:rPr lang="en-GB" altLang="en-US" baseline="0" dirty="0" err="1" smtClean="0"/>
              <a:t>murriztuko</a:t>
            </a:r>
            <a:r>
              <a:rPr lang="en-GB" altLang="en-US" baseline="0" dirty="0" smtClean="0"/>
              <a:t> </a:t>
            </a:r>
            <a:r>
              <a:rPr lang="en-GB" altLang="en-US" baseline="0" dirty="0" err="1" smtClean="0"/>
              <a:t>dugu</a:t>
            </a:r>
            <a:r>
              <a:rPr lang="en-GB" altLang="en-US" baseline="0" dirty="0" smtClean="0"/>
              <a:t> </a:t>
            </a:r>
            <a:r>
              <a:rPr lang="en-GB" altLang="en-US" baseline="0" dirty="0" err="1" smtClean="0"/>
              <a:t>goiko</a:t>
            </a:r>
            <a:r>
              <a:rPr lang="en-GB" altLang="en-US" baseline="0" dirty="0" smtClean="0"/>
              <a:t> </a:t>
            </a:r>
            <a:r>
              <a:rPr lang="en-GB" altLang="en-US" baseline="0" dirty="0" err="1" smtClean="0"/>
              <a:t>aldean</a:t>
            </a:r>
            <a:r>
              <a:rPr lang="en-GB" altLang="en-US" baseline="0" dirty="0" smtClean="0"/>
              <a:t>?</a:t>
            </a:r>
            <a:endParaRPr lang="en-GB" altLang="en-US" dirty="0" smtClean="0"/>
          </a:p>
          <a:p>
            <a:r>
              <a:rPr lang="en-GB" altLang="en-US" dirty="0" err="1" smtClean="0"/>
              <a:t>Sustraiei</a:t>
            </a:r>
            <a:r>
              <a:rPr lang="en-GB" altLang="en-US" dirty="0" smtClean="0"/>
              <a:t> </a:t>
            </a:r>
            <a:r>
              <a:rPr lang="en-GB" altLang="en-US" dirty="0" err="1" smtClean="0"/>
              <a:t>begira</a:t>
            </a:r>
            <a:r>
              <a:rPr lang="en-GB" altLang="en-US" dirty="0" smtClean="0"/>
              <a:t>,</a:t>
            </a:r>
            <a:r>
              <a:rPr lang="en-GB" altLang="en-US" baseline="0" dirty="0" smtClean="0"/>
              <a:t> </a:t>
            </a:r>
            <a:r>
              <a:rPr lang="en-GB" altLang="en-US" baseline="0" dirty="0" err="1" smtClean="0"/>
              <a:t>zerbait</a:t>
            </a:r>
            <a:r>
              <a:rPr lang="en-GB" altLang="en-US" baseline="0" dirty="0" smtClean="0"/>
              <a:t> </a:t>
            </a:r>
            <a:r>
              <a:rPr lang="en-GB" altLang="en-US" baseline="0" dirty="0" err="1" smtClean="0"/>
              <a:t>egin</a:t>
            </a:r>
            <a:r>
              <a:rPr lang="en-GB" altLang="en-US" baseline="0" dirty="0" smtClean="0"/>
              <a:t> </a:t>
            </a:r>
            <a:r>
              <a:rPr lang="en-GB" altLang="en-US" baseline="0" dirty="0" err="1" smtClean="0"/>
              <a:t>liteke</a:t>
            </a:r>
            <a:r>
              <a:rPr lang="en-GB" altLang="en-US" baseline="0" dirty="0" smtClean="0"/>
              <a:t>?</a:t>
            </a:r>
            <a:endParaRPr lang="en-GB" altLang="en-US" dirty="0" smtClean="0"/>
          </a:p>
          <a:p>
            <a:endParaRPr lang="en-GB" altLang="en-US" dirty="0" smtClean="0"/>
          </a:p>
          <a:p>
            <a:r>
              <a:rPr lang="en-GB" altLang="en-US" dirty="0" err="1" smtClean="0"/>
              <a:t>Kudeaketa</a:t>
            </a:r>
            <a:r>
              <a:rPr lang="en-GB" altLang="en-US" dirty="0" smtClean="0"/>
              <a:t> </a:t>
            </a:r>
            <a:r>
              <a:rPr lang="en-GB" altLang="en-US" dirty="0" err="1" smtClean="0"/>
              <a:t>gomendioak</a:t>
            </a:r>
            <a:r>
              <a:rPr lang="en-GB" altLang="en-US" dirty="0" smtClean="0"/>
              <a:t>:</a:t>
            </a:r>
          </a:p>
          <a:p>
            <a:r>
              <a:rPr lang="en-GB" altLang="en-US" dirty="0" err="1" smtClean="0"/>
              <a:t>Haritzari</a:t>
            </a:r>
            <a:r>
              <a:rPr lang="en-GB" altLang="en-US" baseline="0" dirty="0" smtClean="0"/>
              <a:t> </a:t>
            </a:r>
            <a:r>
              <a:rPr lang="en-GB" altLang="en-US" baseline="0" dirty="0" err="1" smtClean="0"/>
              <a:t>sustraiak</a:t>
            </a:r>
            <a:r>
              <a:rPr lang="en-GB" altLang="en-US" baseline="0" dirty="0" smtClean="0"/>
              <a:t> </a:t>
            </a:r>
            <a:r>
              <a:rPr lang="en-GB" altLang="en-US" baseline="0" dirty="0" err="1" smtClean="0"/>
              <a:t>garatzeko</a:t>
            </a:r>
            <a:r>
              <a:rPr lang="en-GB" altLang="en-US" baseline="0" dirty="0" smtClean="0"/>
              <a:t> </a:t>
            </a:r>
            <a:r>
              <a:rPr lang="en-GB" altLang="en-US" baseline="0" dirty="0" err="1" smtClean="0"/>
              <a:t>baldintza</a:t>
            </a:r>
            <a:r>
              <a:rPr lang="en-GB" altLang="en-US" baseline="0" dirty="0" smtClean="0"/>
              <a:t> </a:t>
            </a:r>
            <a:r>
              <a:rPr lang="en-GB" altLang="en-US" baseline="0" dirty="0" err="1" smtClean="0"/>
              <a:t>hobeak</a:t>
            </a:r>
            <a:r>
              <a:rPr lang="en-GB" altLang="en-US" baseline="0" dirty="0" smtClean="0"/>
              <a:t> </a:t>
            </a:r>
            <a:r>
              <a:rPr lang="en-GB" altLang="en-US" baseline="0" dirty="0" err="1" smtClean="0"/>
              <a:t>eskaini</a:t>
            </a:r>
            <a:r>
              <a:rPr lang="en-GB" altLang="en-US" baseline="0" dirty="0" smtClean="0"/>
              <a:t>. (</a:t>
            </a:r>
            <a:r>
              <a:rPr lang="en-GB" altLang="en-US" baseline="0" dirty="0" err="1" smtClean="0"/>
              <a:t>mulcha</a:t>
            </a:r>
            <a:r>
              <a:rPr lang="en-GB" altLang="en-US" baseline="0" dirty="0" smtClean="0"/>
              <a:t> </a:t>
            </a:r>
            <a:r>
              <a:rPr lang="en-GB" altLang="en-US" baseline="0" dirty="0" err="1" smtClean="0"/>
              <a:t>paratzea</a:t>
            </a:r>
            <a:r>
              <a:rPr lang="en-GB" altLang="en-US" baseline="0" dirty="0" smtClean="0"/>
              <a:t> </a:t>
            </a:r>
            <a:r>
              <a:rPr lang="en-GB" altLang="en-US" baseline="0" dirty="0" err="1" smtClean="0"/>
              <a:t>biribilgunean</a:t>
            </a:r>
            <a:r>
              <a:rPr lang="en-GB" altLang="en-US" baseline="0" dirty="0" smtClean="0"/>
              <a:t>, </a:t>
            </a:r>
            <a:r>
              <a:rPr lang="en-GB" altLang="en-US" baseline="0" dirty="0" err="1" smtClean="0"/>
              <a:t>legar</a:t>
            </a:r>
            <a:r>
              <a:rPr lang="en-GB" altLang="en-US" baseline="0" dirty="0" smtClean="0"/>
              <a:t> </a:t>
            </a:r>
            <a:r>
              <a:rPr lang="en-GB" altLang="en-US" baseline="0" dirty="0" err="1" smtClean="0"/>
              <a:t>trinkotuaren</a:t>
            </a:r>
            <a:r>
              <a:rPr lang="en-GB" altLang="en-US" baseline="0" dirty="0" smtClean="0"/>
              <a:t> </a:t>
            </a:r>
            <a:r>
              <a:rPr lang="en-GB" altLang="en-US" baseline="0" dirty="0" err="1" smtClean="0"/>
              <a:t>ordez</a:t>
            </a:r>
            <a:r>
              <a:rPr lang="en-GB" altLang="en-US" baseline="0" dirty="0" smtClean="0"/>
              <a:t>).</a:t>
            </a:r>
            <a:endParaRPr lang="en-GB" altLang="en-US" dirty="0" smtClean="0"/>
          </a:p>
          <a:p>
            <a:r>
              <a:rPr lang="en-GB" altLang="en-US" dirty="0" err="1" smtClean="0"/>
              <a:t>Kontuan</a:t>
            </a:r>
            <a:r>
              <a:rPr lang="en-GB" altLang="en-US" dirty="0" smtClean="0"/>
              <a:t> </a:t>
            </a:r>
            <a:r>
              <a:rPr lang="en-GB" altLang="en-US" dirty="0" err="1" smtClean="0"/>
              <a:t>hartea</a:t>
            </a:r>
            <a:r>
              <a:rPr lang="en-GB" altLang="en-US" dirty="0" smtClean="0"/>
              <a:t> </a:t>
            </a:r>
            <a:r>
              <a:rPr lang="en-GB" altLang="en-US" dirty="0" err="1" smtClean="0"/>
              <a:t>adaburuz</a:t>
            </a:r>
            <a:r>
              <a:rPr lang="en-GB" altLang="en-US" dirty="0" smtClean="0"/>
              <a:t> </a:t>
            </a:r>
            <a:r>
              <a:rPr lang="en-GB" altLang="en-US" dirty="0" err="1" smtClean="0"/>
              <a:t>murriztu</a:t>
            </a:r>
            <a:r>
              <a:rPr lang="en-GB" altLang="en-US" dirty="0" smtClean="0"/>
              <a:t> </a:t>
            </a:r>
            <a:r>
              <a:rPr lang="en-GB" altLang="en-US" dirty="0" err="1" smtClean="0"/>
              <a:t>litekeela</a:t>
            </a:r>
            <a:r>
              <a:rPr lang="en-GB" altLang="en-US" dirty="0" smtClean="0"/>
              <a:t>, </a:t>
            </a:r>
            <a:r>
              <a:rPr lang="en-GB" altLang="en-US" dirty="0" err="1" smtClean="0"/>
              <a:t>jaisteko</a:t>
            </a:r>
            <a:r>
              <a:rPr lang="en-GB" altLang="en-US" dirty="0" smtClean="0"/>
              <a:t>.</a:t>
            </a:r>
            <a:r>
              <a:rPr lang="en-GB" altLang="en-US" baseline="0" dirty="0" smtClean="0"/>
              <a:t> </a:t>
            </a:r>
            <a:r>
              <a:rPr lang="en-GB" altLang="en-US" baseline="0" dirty="0" err="1" smtClean="0"/>
              <a:t>Horri</a:t>
            </a:r>
            <a:r>
              <a:rPr lang="en-GB" altLang="en-US" baseline="0" dirty="0" smtClean="0"/>
              <a:t> esker </a:t>
            </a:r>
            <a:r>
              <a:rPr lang="en-GB" altLang="en-US" baseline="0" dirty="0" err="1" smtClean="0"/>
              <a:t>zuhaitza</a:t>
            </a:r>
            <a:r>
              <a:rPr lang="en-GB" altLang="en-US" baseline="0" dirty="0" smtClean="0"/>
              <a:t> </a:t>
            </a:r>
            <a:r>
              <a:rPr lang="en-GB" altLang="en-US" baseline="0" dirty="0" err="1" smtClean="0"/>
              <a:t>orekatuagoa</a:t>
            </a:r>
            <a:r>
              <a:rPr lang="en-GB" altLang="en-US" baseline="0" dirty="0" smtClean="0"/>
              <a:t> </a:t>
            </a:r>
            <a:r>
              <a:rPr lang="en-GB" altLang="en-US" baseline="0" dirty="0" err="1" smtClean="0"/>
              <a:t>egongo</a:t>
            </a:r>
            <a:r>
              <a:rPr lang="en-GB" altLang="en-US" baseline="0" dirty="0" smtClean="0"/>
              <a:t> </a:t>
            </a:r>
            <a:r>
              <a:rPr lang="en-GB" altLang="en-US" baseline="0" dirty="0" err="1" smtClean="0"/>
              <a:t>da</a:t>
            </a:r>
            <a:r>
              <a:rPr lang="en-GB" altLang="en-US" baseline="0" dirty="0" smtClean="0"/>
              <a:t> eta </a:t>
            </a:r>
            <a:r>
              <a:rPr lang="en-GB" altLang="en-US" baseline="0" dirty="0" err="1" smtClean="0"/>
              <a:t>adarrak</a:t>
            </a:r>
            <a:r>
              <a:rPr lang="en-GB" altLang="en-US" baseline="0" dirty="0" smtClean="0"/>
              <a:t> </a:t>
            </a:r>
            <a:r>
              <a:rPr lang="en-GB" altLang="en-US" baseline="0" dirty="0" err="1" smtClean="0"/>
              <a:t>erortzeko</a:t>
            </a:r>
            <a:r>
              <a:rPr lang="en-GB" altLang="en-US" baseline="0" dirty="0" smtClean="0"/>
              <a:t> </a:t>
            </a:r>
            <a:r>
              <a:rPr lang="en-GB" altLang="en-US" baseline="0" dirty="0" err="1" smtClean="0"/>
              <a:t>posibilitatea</a:t>
            </a:r>
            <a:r>
              <a:rPr lang="en-GB" altLang="en-US" baseline="0" dirty="0" smtClean="0"/>
              <a:t> </a:t>
            </a:r>
            <a:r>
              <a:rPr lang="en-GB" altLang="en-US" baseline="0" dirty="0" err="1" smtClean="0"/>
              <a:t>txikiagoa</a:t>
            </a:r>
            <a:r>
              <a:rPr lang="en-GB" altLang="en-US" baseline="0" dirty="0" smtClean="0"/>
              <a:t> </a:t>
            </a:r>
            <a:r>
              <a:rPr lang="en-GB" altLang="en-US" baseline="0" dirty="0" err="1" smtClean="0"/>
              <a:t>izango</a:t>
            </a:r>
            <a:r>
              <a:rPr lang="en-GB" altLang="en-US" baseline="0" dirty="0" smtClean="0"/>
              <a:t> </a:t>
            </a:r>
            <a:r>
              <a:rPr lang="en-GB" altLang="en-US" baseline="0" dirty="0" err="1" smtClean="0"/>
              <a:t>da</a:t>
            </a:r>
            <a:r>
              <a:rPr lang="en-GB" altLang="en-US" baseline="0" dirty="0" smtClean="0"/>
              <a:t>, </a:t>
            </a:r>
            <a:r>
              <a:rPr lang="en-GB" altLang="en-US" baseline="0" dirty="0" err="1" smtClean="0"/>
              <a:t>agian</a:t>
            </a:r>
            <a:r>
              <a:rPr lang="en-GB" altLang="en-US" baseline="0" dirty="0" smtClean="0"/>
              <a:t>.</a:t>
            </a:r>
            <a:endParaRPr lang="en-GB" altLang="en-US" dirty="0" smtClean="0"/>
          </a:p>
          <a:p>
            <a:endParaRPr lang="en-GB" altLang="en-US" dirty="0" smtClean="0"/>
          </a:p>
          <a:p>
            <a:r>
              <a:rPr lang="en-GB" altLang="en-US" dirty="0" err="1" smtClean="0"/>
              <a:t>Eztabaidatzeko</a:t>
            </a:r>
            <a:r>
              <a:rPr lang="en-GB" altLang="en-US" baseline="0" dirty="0" smtClean="0"/>
              <a:t> </a:t>
            </a:r>
            <a:r>
              <a:rPr lang="en-GB" altLang="en-US" baseline="0" dirty="0" err="1" smtClean="0"/>
              <a:t>gaia</a:t>
            </a:r>
            <a:r>
              <a:rPr lang="en-GB" altLang="en-US" dirty="0" smtClean="0"/>
              <a:t>:</a:t>
            </a:r>
          </a:p>
          <a:p>
            <a:r>
              <a:rPr lang="en-GB" altLang="en-US" dirty="0" err="1" smtClean="0"/>
              <a:t>Benetan</a:t>
            </a:r>
            <a:r>
              <a:rPr lang="en-GB" altLang="en-US" dirty="0" smtClean="0"/>
              <a:t> </a:t>
            </a:r>
            <a:r>
              <a:rPr lang="en-GB" altLang="en-US" dirty="0" err="1" smtClean="0"/>
              <a:t>uste</a:t>
            </a:r>
            <a:r>
              <a:rPr lang="en-GB" altLang="en-US" dirty="0" smtClean="0"/>
              <a:t> </a:t>
            </a:r>
            <a:r>
              <a:rPr lang="en-GB" altLang="en-US" dirty="0" err="1" smtClean="0"/>
              <a:t>duzue</a:t>
            </a:r>
            <a:r>
              <a:rPr lang="en-GB" altLang="en-US" dirty="0" smtClean="0"/>
              <a:t> </a:t>
            </a:r>
            <a:r>
              <a:rPr lang="en-GB" altLang="en-US" dirty="0" err="1" smtClean="0"/>
              <a:t>zerbait</a:t>
            </a:r>
            <a:r>
              <a:rPr lang="en-GB" altLang="en-US" baseline="0" dirty="0" smtClean="0"/>
              <a:t> </a:t>
            </a:r>
            <a:r>
              <a:rPr lang="en-GB" altLang="en-US" baseline="0" dirty="0" err="1" smtClean="0"/>
              <a:t>egin</a:t>
            </a:r>
            <a:r>
              <a:rPr lang="en-GB" altLang="en-US" baseline="0" dirty="0" smtClean="0"/>
              <a:t> </a:t>
            </a:r>
            <a:r>
              <a:rPr lang="en-GB" altLang="en-US" baseline="0" dirty="0" err="1" smtClean="0"/>
              <a:t>behar</a:t>
            </a:r>
            <a:r>
              <a:rPr lang="en-GB" altLang="en-US" baseline="0" dirty="0" smtClean="0"/>
              <a:t> </a:t>
            </a:r>
            <a:r>
              <a:rPr lang="en-GB" altLang="en-US" baseline="0" dirty="0" err="1" smtClean="0"/>
              <a:t>dela</a:t>
            </a:r>
            <a:r>
              <a:rPr lang="en-GB" altLang="en-US" baseline="0" dirty="0" smtClean="0"/>
              <a:t> </a:t>
            </a:r>
            <a:r>
              <a:rPr lang="en-GB" altLang="en-US" baseline="0" dirty="0" err="1" smtClean="0"/>
              <a:t>zuhaitz</a:t>
            </a:r>
            <a:r>
              <a:rPr lang="en-GB" altLang="en-US" baseline="0" dirty="0" smtClean="0"/>
              <a:t> </a:t>
            </a:r>
            <a:r>
              <a:rPr lang="en-GB" altLang="en-US" baseline="0" dirty="0" err="1" smtClean="0"/>
              <a:t>honetan</a:t>
            </a:r>
            <a:r>
              <a:rPr lang="en-GB" altLang="en-US" baseline="0" dirty="0" smtClean="0"/>
              <a:t>?</a:t>
            </a:r>
            <a:endParaRPr lang="en-GB" altLang="en-US" dirty="0" smtClean="0"/>
          </a:p>
        </p:txBody>
      </p:sp>
      <p:sp>
        <p:nvSpPr>
          <p:cNvPr id="178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F0FDB8BB-EEE8-4101-9E27-FB5A4D36EE2C}" type="slidenum">
              <a:rPr lang="en-GB" altLang="en-US" smtClean="0"/>
              <a:pPr eaLnBrk="1" hangingPunct="1">
                <a:spcBef>
                  <a:spcPct val="0"/>
                </a:spcBef>
              </a:pPr>
              <a:t>4</a:t>
            </a:fld>
            <a:endParaRPr lang="en-GB" altLang="en-US" smtClean="0"/>
          </a:p>
        </p:txBody>
      </p:sp>
    </p:spTree>
    <p:extLst>
      <p:ext uri="{BB962C8B-B14F-4D97-AF65-F5344CB8AC3E}">
        <p14:creationId xmlns:p14="http://schemas.microsoft.com/office/powerpoint/2010/main" val="245005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a:ln/>
        </p:spPr>
      </p:sp>
      <p:sp>
        <p:nvSpPr>
          <p:cNvPr id="189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Oharrak</a:t>
            </a:r>
            <a:r>
              <a:rPr lang="en-GB" altLang="en-US" dirty="0" smtClean="0"/>
              <a:t>:</a:t>
            </a:r>
          </a:p>
          <a:p>
            <a:r>
              <a:rPr lang="en-GB" altLang="en-US" dirty="0" err="1" smtClean="0"/>
              <a:t>Oinarrian</a:t>
            </a:r>
            <a:r>
              <a:rPr lang="en-GB" altLang="en-US" baseline="0" dirty="0" smtClean="0"/>
              <a:t> </a:t>
            </a:r>
            <a:r>
              <a:rPr lang="en-GB" altLang="en-US" baseline="0" dirty="0" err="1" smtClean="0"/>
              <a:t>zulo</a:t>
            </a:r>
            <a:r>
              <a:rPr lang="en-GB" altLang="en-US" baseline="0" dirty="0" smtClean="0"/>
              <a:t> </a:t>
            </a:r>
            <a:r>
              <a:rPr lang="en-GB" altLang="en-US" baseline="0" dirty="0" err="1" smtClean="0"/>
              <a:t>handia</a:t>
            </a:r>
            <a:r>
              <a:rPr lang="en-GB" altLang="en-US" baseline="0" dirty="0" smtClean="0"/>
              <a:t> </a:t>
            </a:r>
            <a:r>
              <a:rPr lang="en-GB" altLang="en-US" baseline="0" dirty="0" err="1" smtClean="0"/>
              <a:t>duen</a:t>
            </a:r>
            <a:r>
              <a:rPr lang="en-GB" altLang="en-US" baseline="0" dirty="0" smtClean="0"/>
              <a:t> </a:t>
            </a:r>
            <a:r>
              <a:rPr lang="en-GB" altLang="en-US" baseline="0" dirty="0" err="1" smtClean="0"/>
              <a:t>lizarra</a:t>
            </a:r>
            <a:r>
              <a:rPr lang="en-GB" altLang="en-US" baseline="0" dirty="0" smtClean="0"/>
              <a:t>, eta </a:t>
            </a:r>
            <a:r>
              <a:rPr lang="en-GB" altLang="en-US" baseline="0" dirty="0" err="1" smtClean="0"/>
              <a:t>zirrikitu</a:t>
            </a:r>
            <a:r>
              <a:rPr lang="en-GB" altLang="en-US" baseline="0" dirty="0" smtClean="0"/>
              <a:t> </a:t>
            </a:r>
            <a:r>
              <a:rPr lang="en-GB" altLang="en-US" baseline="0" dirty="0" err="1" smtClean="0"/>
              <a:t>handi</a:t>
            </a:r>
            <a:r>
              <a:rPr lang="en-GB" altLang="en-US" baseline="0" dirty="0" smtClean="0"/>
              <a:t> bat. </a:t>
            </a:r>
            <a:endParaRPr lang="en-GB" altLang="en-US" dirty="0" smtClean="0"/>
          </a:p>
          <a:p>
            <a:r>
              <a:rPr lang="en-GB" altLang="en-US" dirty="0" err="1" smtClean="0"/>
              <a:t>Egur</a:t>
            </a:r>
            <a:r>
              <a:rPr lang="en-GB" altLang="en-US" dirty="0" smtClean="0"/>
              <a:t> </a:t>
            </a:r>
            <a:r>
              <a:rPr lang="en-GB" altLang="en-US" dirty="0" err="1" smtClean="0"/>
              <a:t>hil</a:t>
            </a:r>
            <a:r>
              <a:rPr lang="en-GB" altLang="en-US" dirty="0" smtClean="0"/>
              <a:t> </a:t>
            </a:r>
            <a:r>
              <a:rPr lang="en-GB" altLang="en-US" dirty="0" err="1" smtClean="0"/>
              <a:t>asko</a:t>
            </a:r>
            <a:r>
              <a:rPr lang="en-GB" altLang="en-US" dirty="0" smtClean="0"/>
              <a:t> </a:t>
            </a:r>
            <a:r>
              <a:rPr lang="en-GB" altLang="en-US" dirty="0" err="1" smtClean="0"/>
              <a:t>dago</a:t>
            </a:r>
            <a:r>
              <a:rPr lang="en-GB" altLang="en-US" baseline="0" dirty="0" smtClean="0"/>
              <a:t> </a:t>
            </a:r>
            <a:r>
              <a:rPr lang="en-GB" altLang="en-US" baseline="0" dirty="0" err="1" smtClean="0"/>
              <a:t>adaburuan</a:t>
            </a:r>
            <a:r>
              <a:rPr lang="en-GB" altLang="en-US" baseline="0" dirty="0" smtClean="0"/>
              <a:t>, eta </a:t>
            </a:r>
            <a:r>
              <a:rPr lang="en-GB" altLang="en-US" baseline="0" dirty="0" err="1" smtClean="0"/>
              <a:t>badirudi</a:t>
            </a:r>
            <a:r>
              <a:rPr lang="en-GB" altLang="en-US" baseline="0" dirty="0" smtClean="0"/>
              <a:t> </a:t>
            </a:r>
            <a:r>
              <a:rPr lang="en-GB" altLang="en-US" baseline="0" dirty="0" err="1" smtClean="0"/>
              <a:t>egur</a:t>
            </a:r>
            <a:r>
              <a:rPr lang="en-GB" altLang="en-US" baseline="0" dirty="0" smtClean="0"/>
              <a:t> </a:t>
            </a:r>
            <a:r>
              <a:rPr lang="en-GB" altLang="en-US" baseline="0" dirty="0" err="1" smtClean="0"/>
              <a:t>hil</a:t>
            </a:r>
            <a:r>
              <a:rPr lang="en-GB" altLang="en-US" baseline="0" dirty="0" smtClean="0"/>
              <a:t> </a:t>
            </a:r>
            <a:r>
              <a:rPr lang="en-GB" altLang="en-US" baseline="0" dirty="0" err="1" smtClean="0"/>
              <a:t>horren</a:t>
            </a:r>
            <a:r>
              <a:rPr lang="en-GB" altLang="en-US" baseline="0" dirty="0" smtClean="0"/>
              <a:t> </a:t>
            </a:r>
            <a:r>
              <a:rPr lang="en-GB" altLang="en-US" baseline="0" dirty="0" err="1" smtClean="0"/>
              <a:t>zati</a:t>
            </a:r>
            <a:r>
              <a:rPr lang="en-GB" altLang="en-US" baseline="0" dirty="0" smtClean="0"/>
              <a:t> bat </a:t>
            </a:r>
            <a:r>
              <a:rPr lang="en-GB" altLang="en-US" baseline="0" dirty="0" err="1" smtClean="0"/>
              <a:t>jada</a:t>
            </a:r>
            <a:r>
              <a:rPr lang="en-GB" altLang="en-US" baseline="0" dirty="0" smtClean="0"/>
              <a:t> </a:t>
            </a:r>
            <a:r>
              <a:rPr lang="en-GB" altLang="en-US" baseline="0" dirty="0" err="1" smtClean="0"/>
              <a:t>erori</a:t>
            </a:r>
            <a:r>
              <a:rPr lang="en-GB" altLang="en-US" baseline="0" dirty="0" smtClean="0"/>
              <a:t> </a:t>
            </a:r>
            <a:r>
              <a:rPr lang="en-GB" altLang="en-US" baseline="0" dirty="0" err="1" smtClean="0"/>
              <a:t>dela</a:t>
            </a:r>
            <a:r>
              <a:rPr lang="en-GB" altLang="en-US" baseline="0" dirty="0" smtClean="0"/>
              <a:t>. </a:t>
            </a:r>
            <a:endParaRPr lang="en-GB" altLang="en-US" dirty="0" smtClean="0"/>
          </a:p>
          <a:p>
            <a:r>
              <a:rPr lang="en-GB" altLang="en-US" dirty="0" err="1" smtClean="0"/>
              <a:t>Errepidea</a:t>
            </a:r>
            <a:r>
              <a:rPr lang="en-GB" altLang="en-US" baseline="0" dirty="0" smtClean="0"/>
              <a:t> </a:t>
            </a:r>
            <a:r>
              <a:rPr lang="en-GB" altLang="en-US" baseline="0" dirty="0" err="1" smtClean="0"/>
              <a:t>oso</a:t>
            </a:r>
            <a:r>
              <a:rPr lang="en-GB" altLang="en-US" baseline="0" dirty="0" smtClean="0"/>
              <a:t> </a:t>
            </a:r>
            <a:r>
              <a:rPr lang="en-GB" altLang="en-US" baseline="0" dirty="0" err="1" smtClean="0"/>
              <a:t>lasaia</a:t>
            </a:r>
            <a:r>
              <a:rPr lang="en-GB" altLang="en-US" baseline="0" dirty="0" smtClean="0"/>
              <a:t> </a:t>
            </a:r>
            <a:r>
              <a:rPr lang="en-GB" altLang="en-US" baseline="0" dirty="0" err="1" smtClean="0"/>
              <a:t>da</a:t>
            </a:r>
            <a:r>
              <a:rPr lang="en-GB" altLang="en-US" baseline="0" dirty="0" smtClean="0"/>
              <a:t>.</a:t>
            </a:r>
            <a:endParaRPr lang="en-GB" altLang="en-US" dirty="0" smtClean="0"/>
          </a:p>
          <a:p>
            <a:r>
              <a:rPr lang="en-GB" altLang="en-US" dirty="0" err="1" smtClean="0"/>
              <a:t>Esku</a:t>
            </a:r>
            <a:r>
              <a:rPr lang="en-GB" altLang="en-US" baseline="0" dirty="0" smtClean="0"/>
              <a:t> </a:t>
            </a:r>
            <a:r>
              <a:rPr lang="en-GB" altLang="en-US" baseline="0" dirty="0" err="1" smtClean="0"/>
              <a:t>hartu</a:t>
            </a:r>
            <a:r>
              <a:rPr lang="en-GB" altLang="en-US" baseline="0" dirty="0" smtClean="0"/>
              <a:t> </a:t>
            </a:r>
            <a:r>
              <a:rPr lang="en-GB" altLang="en-US" baseline="0" dirty="0" err="1" smtClean="0"/>
              <a:t>behar</a:t>
            </a:r>
            <a:r>
              <a:rPr lang="en-GB" altLang="en-US" baseline="0" dirty="0" smtClean="0"/>
              <a:t> </a:t>
            </a:r>
            <a:r>
              <a:rPr lang="en-GB" altLang="en-US" baseline="0" dirty="0" err="1" smtClean="0"/>
              <a:t>da</a:t>
            </a:r>
            <a:r>
              <a:rPr lang="en-GB" altLang="en-US" baseline="0" dirty="0" smtClean="0"/>
              <a:t> </a:t>
            </a:r>
            <a:r>
              <a:rPr lang="en-GB" altLang="en-US" baseline="0" dirty="0" err="1" smtClean="0"/>
              <a:t>hemen</a:t>
            </a:r>
            <a:r>
              <a:rPr lang="en-GB" altLang="en-US" baseline="0" dirty="0" smtClean="0"/>
              <a:t>?</a:t>
            </a:r>
            <a:endParaRPr lang="en-GB" altLang="en-US" dirty="0" smtClean="0"/>
          </a:p>
          <a:p>
            <a:endParaRPr lang="en-GB" altLang="en-US" dirty="0" smtClean="0"/>
          </a:p>
          <a:p>
            <a:r>
              <a:rPr lang="en-GB" altLang="en-US" dirty="0" err="1" smtClean="0"/>
              <a:t>Kudeaketa</a:t>
            </a:r>
            <a:r>
              <a:rPr lang="en-GB" altLang="en-US" dirty="0" smtClean="0"/>
              <a:t> </a:t>
            </a:r>
            <a:r>
              <a:rPr lang="en-GB" altLang="en-US" dirty="0" err="1" smtClean="0"/>
              <a:t>gomendioak</a:t>
            </a:r>
            <a:r>
              <a:rPr lang="en-GB" altLang="en-US" dirty="0" smtClean="0"/>
              <a:t>:</a:t>
            </a:r>
          </a:p>
          <a:p>
            <a:r>
              <a:rPr lang="en-GB" altLang="en-US" dirty="0" smtClean="0"/>
              <a:t>Deus</a:t>
            </a:r>
            <a:r>
              <a:rPr lang="en-GB" altLang="en-US" baseline="0" dirty="0" smtClean="0"/>
              <a:t> </a:t>
            </a:r>
            <a:r>
              <a:rPr lang="en-GB" altLang="en-US" baseline="0" dirty="0" err="1" smtClean="0"/>
              <a:t>ez</a:t>
            </a:r>
            <a:r>
              <a:rPr lang="en-GB" altLang="en-US" baseline="0" dirty="0" smtClean="0"/>
              <a:t> </a:t>
            </a:r>
            <a:r>
              <a:rPr lang="en-GB" altLang="en-US" baseline="0" dirty="0" err="1" smtClean="0"/>
              <a:t>egitea</a:t>
            </a:r>
            <a:r>
              <a:rPr lang="en-GB" altLang="en-US" baseline="0" dirty="0" smtClean="0"/>
              <a:t>?</a:t>
            </a:r>
            <a:endParaRPr lang="en-GB" altLang="en-US" dirty="0" smtClean="0"/>
          </a:p>
          <a:p>
            <a:r>
              <a:rPr lang="en-GB" altLang="en-US" dirty="0" err="1" smtClean="0"/>
              <a:t>Balio</a:t>
            </a:r>
            <a:r>
              <a:rPr lang="en-GB" altLang="en-US" dirty="0" smtClean="0"/>
              <a:t> </a:t>
            </a:r>
            <a:r>
              <a:rPr lang="en-GB" altLang="en-US" dirty="0" err="1" smtClean="0"/>
              <a:t>handiko</a:t>
            </a:r>
            <a:r>
              <a:rPr lang="en-GB" altLang="en-US" dirty="0" smtClean="0"/>
              <a:t> </a:t>
            </a:r>
            <a:r>
              <a:rPr lang="en-GB" altLang="en-US" dirty="0" err="1" smtClean="0"/>
              <a:t>habitata</a:t>
            </a:r>
            <a:r>
              <a:rPr lang="en-GB" altLang="en-US" baseline="0" dirty="0" smtClean="0"/>
              <a:t> </a:t>
            </a:r>
            <a:r>
              <a:rPr lang="en-GB" altLang="en-US" baseline="0" dirty="0" err="1" smtClean="0"/>
              <a:t>adaburuan</a:t>
            </a:r>
            <a:r>
              <a:rPr lang="en-GB" altLang="en-US" baseline="0" dirty="0" smtClean="0"/>
              <a:t>, </a:t>
            </a:r>
            <a:r>
              <a:rPr lang="en-GB" altLang="en-US" baseline="0" dirty="0" err="1" smtClean="0"/>
              <a:t>galduko</a:t>
            </a:r>
            <a:r>
              <a:rPr lang="en-GB" altLang="en-US" baseline="0" dirty="0" smtClean="0"/>
              <a:t> </a:t>
            </a:r>
            <a:r>
              <a:rPr lang="en-GB" altLang="en-US" baseline="0" dirty="0" err="1" smtClean="0"/>
              <a:t>genukeena</a:t>
            </a:r>
            <a:r>
              <a:rPr lang="en-GB" altLang="en-US" baseline="0" dirty="0" smtClean="0"/>
              <a:t> </a:t>
            </a:r>
            <a:r>
              <a:rPr lang="en-GB" altLang="en-US" baseline="0" dirty="0" err="1" smtClean="0"/>
              <a:t>murrizketa</a:t>
            </a:r>
            <a:r>
              <a:rPr lang="en-GB" altLang="en-US" baseline="0" dirty="0" smtClean="0"/>
              <a:t> </a:t>
            </a:r>
            <a:r>
              <a:rPr lang="en-GB" altLang="en-US" baseline="0" dirty="0" err="1" smtClean="0"/>
              <a:t>egingo</a:t>
            </a:r>
            <a:r>
              <a:rPr lang="en-GB" altLang="en-US" baseline="0" dirty="0" smtClean="0"/>
              <a:t> </a:t>
            </a:r>
            <a:r>
              <a:rPr lang="en-GB" altLang="en-US" baseline="0" dirty="0" err="1" smtClean="0"/>
              <a:t>bagenu</a:t>
            </a:r>
            <a:r>
              <a:rPr lang="en-GB" altLang="en-US" baseline="0" dirty="0" smtClean="0"/>
              <a:t> </a:t>
            </a:r>
            <a:r>
              <a:rPr lang="en-GB" altLang="en-US" baseline="0" dirty="0" err="1" smtClean="0"/>
              <a:t>zuhaitzaren</a:t>
            </a:r>
            <a:r>
              <a:rPr lang="en-GB" altLang="en-US" baseline="0" dirty="0" smtClean="0"/>
              <a:t> </a:t>
            </a:r>
            <a:r>
              <a:rPr lang="en-GB" altLang="en-US" baseline="0" dirty="0" err="1" smtClean="0"/>
              <a:t>pisua</a:t>
            </a:r>
            <a:r>
              <a:rPr lang="en-GB" altLang="en-US" baseline="0" dirty="0" smtClean="0"/>
              <a:t> </a:t>
            </a:r>
            <a:r>
              <a:rPr lang="en-GB" altLang="en-US" baseline="0" dirty="0" err="1" smtClean="0"/>
              <a:t>arintzeko</a:t>
            </a:r>
            <a:r>
              <a:rPr lang="en-GB" altLang="en-US" baseline="0" dirty="0" smtClean="0"/>
              <a:t>.</a:t>
            </a:r>
            <a:endParaRPr lang="en-GB" altLang="en-US" dirty="0" smtClean="0"/>
          </a:p>
          <a:p>
            <a:r>
              <a:rPr lang="en-GB" altLang="en-US" dirty="0" smtClean="0"/>
              <a:t>Edo </a:t>
            </a:r>
            <a:r>
              <a:rPr lang="en-GB" altLang="en-US" dirty="0" err="1" smtClean="0"/>
              <a:t>adar</a:t>
            </a:r>
            <a:r>
              <a:rPr lang="en-GB" altLang="en-US" baseline="0" dirty="0" smtClean="0"/>
              <a:t> </a:t>
            </a:r>
            <a:r>
              <a:rPr lang="en-GB" altLang="en-US" baseline="0" dirty="0" err="1" smtClean="0"/>
              <a:t>luzeenak</a:t>
            </a:r>
            <a:r>
              <a:rPr lang="en-GB" altLang="en-US" baseline="0" dirty="0" smtClean="0"/>
              <a:t> </a:t>
            </a:r>
            <a:r>
              <a:rPr lang="en-GB" altLang="en-US" baseline="0" dirty="0" err="1" smtClean="0"/>
              <a:t>moztuko</a:t>
            </a:r>
            <a:r>
              <a:rPr lang="en-GB" altLang="en-US" baseline="0" dirty="0" smtClean="0"/>
              <a:t> </a:t>
            </a:r>
            <a:r>
              <a:rPr lang="en-GB" altLang="en-US" baseline="0" dirty="0" err="1" smtClean="0"/>
              <a:t>bagenitu</a:t>
            </a:r>
            <a:r>
              <a:rPr lang="en-GB" altLang="en-US" baseline="0" dirty="0" smtClean="0"/>
              <a:t> </a:t>
            </a:r>
            <a:r>
              <a:rPr lang="en-GB" altLang="en-US" baseline="0" dirty="0" err="1" smtClean="0"/>
              <a:t>bela-efektua</a:t>
            </a:r>
            <a:r>
              <a:rPr lang="en-GB" altLang="en-US" baseline="0" dirty="0" smtClean="0"/>
              <a:t> </a:t>
            </a:r>
            <a:r>
              <a:rPr lang="en-GB" altLang="en-US" baseline="0" dirty="0" err="1" smtClean="0"/>
              <a:t>sor</a:t>
            </a:r>
            <a:r>
              <a:rPr lang="en-GB" altLang="en-US" baseline="0" dirty="0" smtClean="0"/>
              <a:t> </a:t>
            </a:r>
            <a:r>
              <a:rPr lang="en-GB" altLang="en-US" baseline="0" dirty="0" err="1" smtClean="0"/>
              <a:t>litekeen</a:t>
            </a:r>
            <a:r>
              <a:rPr lang="en-GB" altLang="en-US" baseline="0" dirty="0" smtClean="0"/>
              <a:t> </a:t>
            </a:r>
            <a:r>
              <a:rPr lang="en-GB" altLang="en-US" baseline="0" dirty="0" err="1" smtClean="0"/>
              <a:t>eremua</a:t>
            </a:r>
            <a:r>
              <a:rPr lang="en-GB" altLang="en-US" baseline="0" dirty="0" smtClean="0"/>
              <a:t> </a:t>
            </a:r>
            <a:r>
              <a:rPr lang="en-GB" altLang="en-US" baseline="0" dirty="0" err="1" smtClean="0"/>
              <a:t>murrizkteko</a:t>
            </a:r>
            <a:r>
              <a:rPr lang="en-GB" altLang="en-US" baseline="0" dirty="0" smtClean="0"/>
              <a:t> </a:t>
            </a:r>
            <a:r>
              <a:rPr lang="en-GB" altLang="en-US" baseline="0" dirty="0" err="1" smtClean="0"/>
              <a:t>asmoz</a:t>
            </a:r>
            <a:r>
              <a:rPr lang="en-GB" altLang="en-US" baseline="0" dirty="0" smtClean="0"/>
              <a:t>? </a:t>
            </a:r>
            <a:endParaRPr lang="en-GB" altLang="en-US" dirty="0" smtClean="0"/>
          </a:p>
          <a:p>
            <a:r>
              <a:rPr lang="en-GB" altLang="en-US" dirty="0" err="1" smtClean="0"/>
              <a:t>Errepidea</a:t>
            </a:r>
            <a:r>
              <a:rPr lang="en-GB" altLang="en-US" baseline="0" dirty="0" smtClean="0"/>
              <a:t> </a:t>
            </a:r>
            <a:r>
              <a:rPr lang="en-GB" altLang="en-US" baseline="0" dirty="0" err="1" smtClean="0"/>
              <a:t>oso</a:t>
            </a:r>
            <a:r>
              <a:rPr lang="en-GB" altLang="en-US" baseline="0" dirty="0" smtClean="0"/>
              <a:t> </a:t>
            </a:r>
            <a:r>
              <a:rPr lang="en-GB" altLang="en-US" baseline="0" dirty="0" err="1" smtClean="0"/>
              <a:t>lasaia</a:t>
            </a:r>
            <a:r>
              <a:rPr lang="en-GB" altLang="en-US" baseline="0" dirty="0" smtClean="0"/>
              <a:t> eta </a:t>
            </a:r>
            <a:r>
              <a:rPr lang="en-GB" altLang="en-US" baseline="0" dirty="0" err="1" smtClean="0"/>
              <a:t>ikusgarritasun</a:t>
            </a:r>
            <a:r>
              <a:rPr lang="en-GB" altLang="en-US" baseline="0" dirty="0" smtClean="0"/>
              <a:t> </a:t>
            </a:r>
            <a:r>
              <a:rPr lang="en-GB" altLang="en-US" baseline="0" dirty="0" err="1" smtClean="0"/>
              <a:t>handikoa</a:t>
            </a:r>
            <a:r>
              <a:rPr lang="en-GB" altLang="en-US" baseline="0" dirty="0" smtClean="0"/>
              <a:t>. </a:t>
            </a:r>
            <a:r>
              <a:rPr lang="en-GB" altLang="en-US" baseline="0" dirty="0" err="1" smtClean="0"/>
              <a:t>Beraz</a:t>
            </a:r>
            <a:r>
              <a:rPr lang="en-GB" altLang="en-US" baseline="0" dirty="0" smtClean="0"/>
              <a:t> </a:t>
            </a:r>
            <a:r>
              <a:rPr lang="en-GB" altLang="en-US" baseline="0" dirty="0" err="1" smtClean="0"/>
              <a:t>probabilitate</a:t>
            </a:r>
            <a:r>
              <a:rPr lang="en-GB" altLang="en-US" baseline="0" dirty="0" smtClean="0"/>
              <a:t> </a:t>
            </a:r>
            <a:r>
              <a:rPr lang="en-GB" altLang="en-US" baseline="0" dirty="0" err="1" smtClean="0"/>
              <a:t>gutxi</a:t>
            </a:r>
            <a:r>
              <a:rPr lang="en-GB" altLang="en-US" baseline="0" dirty="0" smtClean="0"/>
              <a:t> </a:t>
            </a:r>
            <a:r>
              <a:rPr lang="en-GB" altLang="en-US" baseline="0" dirty="0" err="1" smtClean="0"/>
              <a:t>daude</a:t>
            </a:r>
            <a:r>
              <a:rPr lang="en-GB" altLang="en-US" baseline="0" dirty="0" smtClean="0"/>
              <a:t> </a:t>
            </a:r>
            <a:r>
              <a:rPr lang="en-GB" altLang="en-US" baseline="0" dirty="0" err="1" smtClean="0"/>
              <a:t>pertsona</a:t>
            </a:r>
            <a:r>
              <a:rPr lang="en-GB" altLang="en-US" baseline="0" dirty="0" smtClean="0"/>
              <a:t> </a:t>
            </a:r>
            <a:r>
              <a:rPr lang="en-GB" altLang="en-US" baseline="0" dirty="0" err="1" smtClean="0"/>
              <a:t>edo</a:t>
            </a:r>
            <a:r>
              <a:rPr lang="en-GB" altLang="en-US" baseline="0" dirty="0" smtClean="0"/>
              <a:t> auto </a:t>
            </a:r>
            <a:r>
              <a:rPr lang="en-GB" altLang="en-US" baseline="0" dirty="0" err="1" smtClean="0"/>
              <a:t>baten</a:t>
            </a:r>
            <a:r>
              <a:rPr lang="en-GB" altLang="en-US" baseline="0" dirty="0" smtClean="0"/>
              <a:t> </a:t>
            </a:r>
            <a:r>
              <a:rPr lang="en-GB" altLang="en-US" baseline="0" dirty="0" err="1" smtClean="0"/>
              <a:t>gainean</a:t>
            </a:r>
            <a:r>
              <a:rPr lang="en-GB" altLang="en-US" baseline="0" dirty="0" smtClean="0"/>
              <a:t> </a:t>
            </a:r>
            <a:r>
              <a:rPr lang="en-GB" altLang="en-US" baseline="0" dirty="0" err="1" smtClean="0"/>
              <a:t>erortzeko</a:t>
            </a:r>
            <a:r>
              <a:rPr lang="en-GB" altLang="en-US" baseline="0" dirty="0" smtClean="0"/>
              <a:t>. </a:t>
            </a:r>
            <a:endParaRPr lang="en-GB" altLang="en-US" dirty="0" smtClean="0"/>
          </a:p>
          <a:p>
            <a:endParaRPr lang="en-GB" altLang="en-US" dirty="0" smtClean="0"/>
          </a:p>
          <a:p>
            <a:r>
              <a:rPr lang="en-GB" altLang="en-US" dirty="0" err="1" smtClean="0"/>
              <a:t>Eztabaidarako</a:t>
            </a:r>
            <a:r>
              <a:rPr lang="en-GB" altLang="en-US" dirty="0" smtClean="0"/>
              <a:t> </a:t>
            </a:r>
            <a:r>
              <a:rPr lang="en-GB" altLang="en-US" dirty="0" err="1" smtClean="0"/>
              <a:t>gaiak</a:t>
            </a:r>
            <a:r>
              <a:rPr lang="en-GB" altLang="en-US" dirty="0" smtClean="0"/>
              <a:t>:</a:t>
            </a:r>
          </a:p>
          <a:p>
            <a:r>
              <a:rPr lang="en-GB" altLang="en-US" dirty="0" err="1" smtClean="0"/>
              <a:t>Chalara</a:t>
            </a:r>
            <a:r>
              <a:rPr lang="en-GB" altLang="en-US" dirty="0" smtClean="0"/>
              <a:t> </a:t>
            </a:r>
            <a:r>
              <a:rPr lang="en-GB" altLang="en-US" dirty="0" err="1" smtClean="0"/>
              <a:t>gaixotasuna</a:t>
            </a:r>
            <a:r>
              <a:rPr lang="en-GB" altLang="en-US" baseline="0" dirty="0" smtClean="0"/>
              <a:t> </a:t>
            </a:r>
            <a:r>
              <a:rPr lang="en-GB" altLang="en-US" baseline="0" dirty="0" err="1" smtClean="0"/>
              <a:t>dela</a:t>
            </a:r>
            <a:r>
              <a:rPr lang="en-GB" altLang="en-US" baseline="0" dirty="0" smtClean="0"/>
              <a:t>-eta, </a:t>
            </a:r>
            <a:r>
              <a:rPr lang="en-GB" altLang="en-US" baseline="0" dirty="0" err="1" smtClean="0"/>
              <a:t>lizarretan</a:t>
            </a:r>
            <a:r>
              <a:rPr lang="en-GB" altLang="en-US" baseline="0" dirty="0" smtClean="0"/>
              <a:t> </a:t>
            </a:r>
            <a:r>
              <a:rPr lang="en-GB" altLang="en-US" baseline="0" dirty="0" err="1" smtClean="0"/>
              <a:t>esku</a:t>
            </a:r>
            <a:r>
              <a:rPr lang="en-GB" altLang="en-US" baseline="0" dirty="0" smtClean="0"/>
              <a:t> </a:t>
            </a:r>
            <a:r>
              <a:rPr lang="en-GB" altLang="en-US" baseline="0" dirty="0" err="1" smtClean="0"/>
              <a:t>hartu</a:t>
            </a:r>
            <a:r>
              <a:rPr lang="en-GB" altLang="en-US" baseline="0" dirty="0" smtClean="0"/>
              <a:t> </a:t>
            </a:r>
            <a:r>
              <a:rPr lang="en-GB" altLang="en-US" baseline="0" dirty="0" err="1" smtClean="0"/>
              <a:t>beharko</a:t>
            </a:r>
            <a:r>
              <a:rPr lang="en-GB" altLang="en-US" baseline="0" dirty="0" smtClean="0"/>
              <a:t> </a:t>
            </a:r>
            <a:r>
              <a:rPr lang="en-GB" altLang="en-US" baseline="0" dirty="0" err="1" smtClean="0"/>
              <a:t>genuke</a:t>
            </a:r>
            <a:r>
              <a:rPr lang="en-GB" altLang="en-US" dirty="0" smtClean="0"/>
              <a:t>?</a:t>
            </a:r>
          </a:p>
          <a:p>
            <a:r>
              <a:rPr lang="en-GB" altLang="en-US" dirty="0" err="1" smtClean="0"/>
              <a:t>Beharrezkoa</a:t>
            </a:r>
            <a:r>
              <a:rPr lang="en-GB" altLang="en-US" dirty="0" smtClean="0"/>
              <a:t> al </a:t>
            </a:r>
            <a:r>
              <a:rPr lang="en-GB" altLang="en-US" dirty="0" err="1" smtClean="0"/>
              <a:t>da</a:t>
            </a:r>
            <a:r>
              <a:rPr lang="en-GB" altLang="en-US" dirty="0" smtClean="0"/>
              <a:t> </a:t>
            </a:r>
            <a:r>
              <a:rPr lang="en-GB" altLang="en-US" dirty="0" err="1" smtClean="0"/>
              <a:t>lizar</a:t>
            </a:r>
            <a:r>
              <a:rPr lang="en-GB" altLang="en-US" dirty="0" smtClean="0"/>
              <a:t> </a:t>
            </a:r>
            <a:r>
              <a:rPr lang="en-GB" altLang="en-US" dirty="0" err="1" smtClean="0"/>
              <a:t>honetan</a:t>
            </a:r>
            <a:r>
              <a:rPr lang="en-GB" altLang="en-US" dirty="0" smtClean="0"/>
              <a:t> </a:t>
            </a:r>
            <a:r>
              <a:rPr lang="en-GB" altLang="en-US" dirty="0" err="1" smtClean="0"/>
              <a:t>esku</a:t>
            </a:r>
            <a:r>
              <a:rPr lang="en-GB" altLang="en-US" dirty="0" smtClean="0"/>
              <a:t> </a:t>
            </a:r>
            <a:r>
              <a:rPr lang="en-GB" altLang="en-US" dirty="0" err="1" smtClean="0"/>
              <a:t>hartzea</a:t>
            </a:r>
            <a:r>
              <a:rPr lang="en-GB" altLang="en-US" baseline="0" dirty="0" smtClean="0"/>
              <a:t> </a:t>
            </a:r>
            <a:r>
              <a:rPr lang="en-GB" altLang="en-US" baseline="0" dirty="0" err="1" smtClean="0"/>
              <a:t>errepideko</a:t>
            </a:r>
            <a:r>
              <a:rPr lang="en-GB" altLang="en-US" baseline="0" dirty="0" smtClean="0"/>
              <a:t> </a:t>
            </a:r>
            <a:r>
              <a:rPr lang="en-GB" altLang="en-US" baseline="0" dirty="0" err="1" smtClean="0"/>
              <a:t>zirkulazioaren</a:t>
            </a:r>
            <a:r>
              <a:rPr lang="en-GB" altLang="en-US" baseline="0" dirty="0" smtClean="0"/>
              <a:t> </a:t>
            </a:r>
            <a:r>
              <a:rPr lang="en-GB" altLang="en-US" baseline="0" dirty="0" err="1" smtClean="0"/>
              <a:t>seguritateagatik</a:t>
            </a:r>
            <a:r>
              <a:rPr lang="en-GB" altLang="en-US" dirty="0" smtClean="0"/>
              <a:t>?</a:t>
            </a:r>
          </a:p>
        </p:txBody>
      </p:sp>
      <p:sp>
        <p:nvSpPr>
          <p:cNvPr id="189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4971DC58-065B-475C-859C-04E07FEB8227}" type="slidenum">
              <a:rPr lang="en-GB" altLang="en-US" smtClean="0"/>
              <a:pPr eaLnBrk="1" hangingPunct="1"/>
              <a:t>5</a:t>
            </a:fld>
            <a:endParaRPr lang="en-GB" altLang="en-US" smtClean="0"/>
          </a:p>
        </p:txBody>
      </p:sp>
    </p:spTree>
    <p:extLst>
      <p:ext uri="{BB962C8B-B14F-4D97-AF65-F5344CB8AC3E}">
        <p14:creationId xmlns:p14="http://schemas.microsoft.com/office/powerpoint/2010/main" val="2557283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1904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Oharrak</a:t>
            </a:r>
            <a:r>
              <a:rPr lang="en-GB" altLang="en-US" dirty="0" smtClean="0"/>
              <a:t>:</a:t>
            </a:r>
          </a:p>
          <a:p>
            <a:r>
              <a:rPr lang="en-GB" altLang="en-US" dirty="0" err="1" smtClean="0"/>
              <a:t>Etendako</a:t>
            </a:r>
            <a:r>
              <a:rPr lang="en-GB" altLang="en-US" dirty="0" smtClean="0"/>
              <a:t> </a:t>
            </a:r>
            <a:r>
              <a:rPr lang="en-GB" altLang="en-US" dirty="0" err="1" smtClean="0"/>
              <a:t>haritz</a:t>
            </a:r>
            <a:r>
              <a:rPr lang="en-GB" altLang="en-US" dirty="0" smtClean="0"/>
              <a:t> </a:t>
            </a:r>
            <a:r>
              <a:rPr lang="en-GB" altLang="en-US" dirty="0" err="1" smtClean="0"/>
              <a:t>motz</a:t>
            </a:r>
            <a:r>
              <a:rPr lang="en-GB" altLang="en-US" dirty="0" smtClean="0"/>
              <a:t> bat</a:t>
            </a:r>
            <a:r>
              <a:rPr lang="en-GB" altLang="en-US" baseline="0" dirty="0" smtClean="0"/>
              <a:t> </a:t>
            </a:r>
            <a:r>
              <a:rPr lang="en-GB" altLang="en-US" baseline="0" dirty="0" err="1" smtClean="0"/>
              <a:t>asko</a:t>
            </a:r>
            <a:r>
              <a:rPr lang="en-GB" altLang="en-US" baseline="0" dirty="0" smtClean="0"/>
              <a:t> </a:t>
            </a:r>
            <a:r>
              <a:rPr lang="en-GB" altLang="en-US" baseline="0" dirty="0" err="1" smtClean="0"/>
              <a:t>erabilitako</a:t>
            </a:r>
            <a:r>
              <a:rPr lang="en-GB" altLang="en-US" baseline="0" dirty="0" smtClean="0"/>
              <a:t> </a:t>
            </a:r>
            <a:r>
              <a:rPr lang="en-GB" altLang="en-US" baseline="0" dirty="0" err="1" smtClean="0"/>
              <a:t>gunean</a:t>
            </a:r>
            <a:r>
              <a:rPr lang="en-GB" altLang="en-US" baseline="0" dirty="0" smtClean="0"/>
              <a:t>, </a:t>
            </a:r>
            <a:r>
              <a:rPr lang="en-GB" altLang="en-US" baseline="0" dirty="0" err="1" smtClean="0"/>
              <a:t>oso</a:t>
            </a:r>
            <a:r>
              <a:rPr lang="en-GB" altLang="en-US" baseline="0" dirty="0" smtClean="0"/>
              <a:t> </a:t>
            </a:r>
            <a:r>
              <a:rPr lang="en-GB" altLang="en-US" baseline="0" dirty="0" err="1" smtClean="0"/>
              <a:t>litekeena</a:t>
            </a:r>
            <a:r>
              <a:rPr lang="en-GB" altLang="en-US" baseline="0" dirty="0" smtClean="0"/>
              <a:t> </a:t>
            </a:r>
            <a:r>
              <a:rPr lang="en-GB" altLang="en-US" baseline="0" dirty="0" err="1" smtClean="0"/>
              <a:t>da</a:t>
            </a:r>
            <a:r>
              <a:rPr lang="en-GB" altLang="en-US" baseline="0" dirty="0" smtClean="0"/>
              <a:t> </a:t>
            </a:r>
            <a:r>
              <a:rPr lang="en-GB" altLang="en-US" baseline="0" dirty="0" err="1" smtClean="0"/>
              <a:t>haurrak</a:t>
            </a:r>
            <a:r>
              <a:rPr lang="en-GB" altLang="en-US" baseline="0" dirty="0" smtClean="0"/>
              <a:t> </a:t>
            </a:r>
            <a:r>
              <a:rPr lang="en-GB" altLang="en-US" baseline="0" dirty="0" err="1" smtClean="0"/>
              <a:t>maiz</a:t>
            </a:r>
            <a:r>
              <a:rPr lang="en-GB" altLang="en-US" baseline="0" dirty="0" smtClean="0"/>
              <a:t> </a:t>
            </a:r>
            <a:r>
              <a:rPr lang="en-GB" altLang="en-US" baseline="0" dirty="0" err="1" smtClean="0"/>
              <a:t>egotea</a:t>
            </a:r>
            <a:r>
              <a:rPr lang="en-GB" altLang="en-US" baseline="0" dirty="0" smtClean="0"/>
              <a:t> </a:t>
            </a:r>
            <a:r>
              <a:rPr lang="en-GB" altLang="en-US" baseline="0" dirty="0" err="1" smtClean="0"/>
              <a:t>haren</a:t>
            </a:r>
            <a:r>
              <a:rPr lang="en-GB" altLang="en-US" baseline="0" dirty="0" smtClean="0"/>
              <a:t> </a:t>
            </a:r>
            <a:r>
              <a:rPr lang="en-GB" altLang="en-US" baseline="0" dirty="0" err="1" smtClean="0"/>
              <a:t>azpian</a:t>
            </a:r>
            <a:r>
              <a:rPr lang="en-GB" altLang="en-US" baseline="0" dirty="0" smtClean="0"/>
              <a:t> </a:t>
            </a:r>
            <a:r>
              <a:rPr lang="en-GB" altLang="en-US" baseline="0" dirty="0" err="1" smtClean="0"/>
              <a:t>jolasten</a:t>
            </a:r>
            <a:r>
              <a:rPr lang="en-GB" altLang="en-US" baseline="0" dirty="0" smtClean="0"/>
              <a:t>. </a:t>
            </a:r>
            <a:r>
              <a:rPr lang="en-GB" altLang="en-US" baseline="0" dirty="0" err="1" smtClean="0"/>
              <a:t>Etxeak</a:t>
            </a:r>
            <a:r>
              <a:rPr lang="en-GB" altLang="en-US" baseline="0" dirty="0" smtClean="0"/>
              <a:t> </a:t>
            </a:r>
            <a:r>
              <a:rPr lang="en-GB" altLang="en-US" baseline="0" dirty="0" err="1" smtClean="0"/>
              <a:t>hurbil</a:t>
            </a:r>
            <a:r>
              <a:rPr lang="en-GB" altLang="en-US" baseline="0" dirty="0" smtClean="0"/>
              <a:t> </a:t>
            </a:r>
            <a:r>
              <a:rPr lang="en-GB" altLang="en-US" baseline="0" dirty="0" err="1" smtClean="0"/>
              <a:t>daude</a:t>
            </a:r>
            <a:r>
              <a:rPr lang="en-GB" altLang="en-US" baseline="0" dirty="0" smtClean="0"/>
              <a:t>, </a:t>
            </a:r>
            <a:r>
              <a:rPr lang="en-GB" altLang="en-US" baseline="0" dirty="0" err="1" smtClean="0"/>
              <a:t>baina</a:t>
            </a:r>
            <a:r>
              <a:rPr lang="en-GB" altLang="en-US" baseline="0" dirty="0" smtClean="0"/>
              <a:t> </a:t>
            </a:r>
            <a:r>
              <a:rPr lang="en-GB" altLang="en-US" baseline="0" dirty="0" err="1" smtClean="0"/>
              <a:t>ez</a:t>
            </a:r>
            <a:r>
              <a:rPr lang="en-GB" altLang="en-US" baseline="0" dirty="0" smtClean="0"/>
              <a:t> </a:t>
            </a:r>
            <a:r>
              <a:rPr lang="en-GB" altLang="en-US" baseline="0" dirty="0" err="1" smtClean="0"/>
              <a:t>haren</a:t>
            </a:r>
            <a:r>
              <a:rPr lang="en-GB" altLang="en-US" baseline="0" dirty="0" smtClean="0"/>
              <a:t> </a:t>
            </a:r>
            <a:r>
              <a:rPr lang="en-GB" altLang="en-US" baseline="0" dirty="0" err="1" smtClean="0"/>
              <a:t>irismenean</a:t>
            </a:r>
            <a:r>
              <a:rPr lang="en-GB" altLang="en-US" baseline="0" dirty="0" smtClean="0"/>
              <a:t>.</a:t>
            </a:r>
            <a:endParaRPr lang="en-GB" altLang="en-US" dirty="0" smtClean="0"/>
          </a:p>
          <a:p>
            <a:r>
              <a:rPr lang="en-GB" altLang="en-US" dirty="0" smtClean="0"/>
              <a:t>Adar </a:t>
            </a:r>
            <a:r>
              <a:rPr lang="en-GB" altLang="en-US" dirty="0" err="1" smtClean="0"/>
              <a:t>asko</a:t>
            </a:r>
            <a:r>
              <a:rPr lang="en-GB" altLang="en-US" dirty="0" smtClean="0"/>
              <a:t> eta </a:t>
            </a:r>
            <a:r>
              <a:rPr lang="en-GB" altLang="en-US" dirty="0" err="1" smtClean="0"/>
              <a:t>pisuak</a:t>
            </a:r>
            <a:r>
              <a:rPr lang="en-GB" altLang="en-US" dirty="0" smtClean="0"/>
              <a:t>.</a:t>
            </a:r>
          </a:p>
          <a:p>
            <a:r>
              <a:rPr lang="en-GB" altLang="en-US" dirty="0" err="1" smtClean="0"/>
              <a:t>Zuhaitzak</a:t>
            </a:r>
            <a:r>
              <a:rPr lang="en-GB" altLang="en-US" baseline="0" dirty="0" smtClean="0"/>
              <a:t> </a:t>
            </a:r>
            <a:r>
              <a:rPr lang="en-GB" altLang="en-US" baseline="0" dirty="0" err="1" smtClean="0"/>
              <a:t>oreka</a:t>
            </a:r>
            <a:r>
              <a:rPr lang="en-GB" altLang="en-US" baseline="0" dirty="0" smtClean="0"/>
              <a:t> </a:t>
            </a:r>
            <a:r>
              <a:rPr lang="en-GB" altLang="en-US" baseline="0" dirty="0" err="1" smtClean="0"/>
              <a:t>handikoa</a:t>
            </a:r>
            <a:r>
              <a:rPr lang="en-GB" altLang="en-US" baseline="0" dirty="0" smtClean="0"/>
              <a:t> </a:t>
            </a:r>
            <a:r>
              <a:rPr lang="en-GB" altLang="en-US" baseline="0" dirty="0" err="1" smtClean="0"/>
              <a:t>dirudi</a:t>
            </a:r>
            <a:r>
              <a:rPr lang="en-GB" altLang="en-US" baseline="0" dirty="0" smtClean="0"/>
              <a:t>. </a:t>
            </a:r>
            <a:endParaRPr lang="en-GB" altLang="en-US" dirty="0" smtClean="0"/>
          </a:p>
          <a:p>
            <a:r>
              <a:rPr lang="en-GB" altLang="en-US" dirty="0" err="1" smtClean="0"/>
              <a:t>Adarrek</a:t>
            </a:r>
            <a:r>
              <a:rPr lang="en-GB" altLang="en-US" dirty="0" smtClean="0"/>
              <a:t> </a:t>
            </a:r>
            <a:r>
              <a:rPr lang="en-GB" altLang="en-US" dirty="0" err="1" smtClean="0"/>
              <a:t>duten</a:t>
            </a:r>
            <a:r>
              <a:rPr lang="en-GB" altLang="en-US" dirty="0" smtClean="0"/>
              <a:t> </a:t>
            </a:r>
            <a:r>
              <a:rPr lang="en-GB" altLang="en-US" dirty="0" err="1" smtClean="0"/>
              <a:t>banaketa</a:t>
            </a:r>
            <a:r>
              <a:rPr lang="en-GB" altLang="en-US" dirty="0" smtClean="0"/>
              <a:t> eta </a:t>
            </a:r>
            <a:r>
              <a:rPr lang="en-GB" altLang="en-US" dirty="0" err="1" smtClean="0"/>
              <a:t>haziera</a:t>
            </a:r>
            <a:r>
              <a:rPr lang="en-GB" altLang="en-US" baseline="0" dirty="0" smtClean="0"/>
              <a:t> </a:t>
            </a:r>
            <a:r>
              <a:rPr lang="en-GB" altLang="en-US" baseline="0" dirty="0" err="1" smtClean="0"/>
              <a:t>epikormiko</a:t>
            </a:r>
            <a:r>
              <a:rPr lang="en-GB" altLang="en-US" baseline="0" dirty="0" smtClean="0"/>
              <a:t> </a:t>
            </a:r>
            <a:r>
              <a:rPr lang="en-GB" altLang="en-US" baseline="0" dirty="0" err="1" smtClean="0"/>
              <a:t>pixka</a:t>
            </a:r>
            <a:r>
              <a:rPr lang="en-GB" altLang="en-US" baseline="0" dirty="0" smtClean="0"/>
              <a:t> bat </a:t>
            </a:r>
            <a:r>
              <a:rPr lang="en-GB" altLang="en-US" baseline="0" dirty="0" err="1" smtClean="0"/>
              <a:t>haritzak</a:t>
            </a:r>
            <a:r>
              <a:rPr lang="en-GB" altLang="en-US" baseline="0" dirty="0" smtClean="0"/>
              <a:t> </a:t>
            </a:r>
            <a:r>
              <a:rPr lang="en-GB" altLang="en-US" baseline="0" dirty="0" err="1" smtClean="0"/>
              <a:t>inausketari</a:t>
            </a:r>
            <a:r>
              <a:rPr lang="en-GB" altLang="en-US" baseline="0" dirty="0" smtClean="0"/>
              <a:t> </a:t>
            </a:r>
            <a:r>
              <a:rPr lang="en-GB" altLang="en-US" baseline="0" dirty="0" err="1" smtClean="0"/>
              <a:t>ongi</a:t>
            </a:r>
            <a:r>
              <a:rPr lang="en-GB" altLang="en-US" baseline="0" dirty="0" smtClean="0"/>
              <a:t> </a:t>
            </a:r>
            <a:r>
              <a:rPr lang="en-GB" altLang="en-US" baseline="0" dirty="0" err="1" smtClean="0"/>
              <a:t>erantzungo</a:t>
            </a:r>
            <a:r>
              <a:rPr lang="en-GB" altLang="en-US" baseline="0" dirty="0" smtClean="0"/>
              <a:t> </a:t>
            </a:r>
            <a:r>
              <a:rPr lang="en-GB" altLang="en-US" baseline="0" dirty="0" err="1" smtClean="0"/>
              <a:t>diolako</a:t>
            </a:r>
            <a:r>
              <a:rPr lang="en-GB" altLang="en-US" baseline="0" dirty="0" smtClean="0"/>
              <a:t> </a:t>
            </a:r>
            <a:r>
              <a:rPr lang="en-GB" altLang="en-US" baseline="0" dirty="0" err="1" smtClean="0"/>
              <a:t>zantzu</a:t>
            </a:r>
            <a:r>
              <a:rPr lang="en-GB" altLang="en-US" baseline="0" dirty="0" smtClean="0"/>
              <a:t> </a:t>
            </a:r>
            <a:r>
              <a:rPr lang="en-GB" altLang="en-US" baseline="0" dirty="0" err="1" smtClean="0"/>
              <a:t>onak</a:t>
            </a:r>
            <a:r>
              <a:rPr lang="en-GB" altLang="en-US" baseline="0" dirty="0" smtClean="0"/>
              <a:t> </a:t>
            </a:r>
            <a:r>
              <a:rPr lang="en-GB" altLang="en-US" baseline="0" dirty="0" err="1" smtClean="0"/>
              <a:t>dira</a:t>
            </a:r>
            <a:r>
              <a:rPr lang="en-GB" altLang="en-US" baseline="0" dirty="0" smtClean="0"/>
              <a:t>.</a:t>
            </a:r>
            <a:endParaRPr lang="en-GB" altLang="en-US" dirty="0" smtClean="0"/>
          </a:p>
          <a:p>
            <a:endParaRPr lang="en-GB" altLang="en-US" dirty="0" smtClean="0"/>
          </a:p>
          <a:p>
            <a:r>
              <a:rPr lang="en-GB" altLang="en-US" dirty="0" err="1" smtClean="0"/>
              <a:t>Kudeaketa</a:t>
            </a:r>
            <a:r>
              <a:rPr lang="en-GB" altLang="en-US" dirty="0" smtClean="0"/>
              <a:t> </a:t>
            </a:r>
            <a:r>
              <a:rPr lang="en-GB" altLang="en-US" dirty="0" err="1" smtClean="0"/>
              <a:t>gomendioak</a:t>
            </a:r>
            <a:r>
              <a:rPr lang="en-GB" altLang="en-US" dirty="0" smtClean="0"/>
              <a:t>:</a:t>
            </a:r>
          </a:p>
          <a:p>
            <a:r>
              <a:rPr lang="en-GB" altLang="en-US" dirty="0" err="1" smtClean="0"/>
              <a:t>Adaburua</a:t>
            </a:r>
            <a:r>
              <a:rPr lang="en-GB" altLang="en-US" dirty="0" smtClean="0"/>
              <a:t> </a:t>
            </a:r>
            <a:r>
              <a:rPr lang="en-GB" altLang="en-US" dirty="0" err="1" smtClean="0"/>
              <a:t>pixka</a:t>
            </a:r>
            <a:r>
              <a:rPr lang="en-GB" altLang="en-US" dirty="0" smtClean="0"/>
              <a:t> bat </a:t>
            </a:r>
            <a:r>
              <a:rPr lang="en-GB" altLang="en-US" dirty="0" err="1" smtClean="0"/>
              <a:t>murriztea</a:t>
            </a:r>
            <a:r>
              <a:rPr lang="en-GB" altLang="en-US" baseline="0" dirty="0" smtClean="0"/>
              <a:t> </a:t>
            </a:r>
            <a:r>
              <a:rPr lang="en-GB" altLang="en-US" baseline="0" dirty="0" err="1" smtClean="0"/>
              <a:t>pisua</a:t>
            </a:r>
            <a:r>
              <a:rPr lang="en-GB" altLang="en-US" baseline="0" dirty="0" smtClean="0"/>
              <a:t> eta </a:t>
            </a:r>
            <a:r>
              <a:rPr lang="en-GB" altLang="en-US" baseline="0" dirty="0" err="1" smtClean="0"/>
              <a:t>bela-efektua</a:t>
            </a:r>
            <a:r>
              <a:rPr lang="en-GB" altLang="en-US" baseline="0" dirty="0" smtClean="0"/>
              <a:t> </a:t>
            </a:r>
            <a:r>
              <a:rPr lang="en-GB" altLang="en-US" baseline="0" dirty="0" err="1" smtClean="0"/>
              <a:t>sor</a:t>
            </a:r>
            <a:r>
              <a:rPr lang="en-GB" altLang="en-US" baseline="0" dirty="0" smtClean="0"/>
              <a:t> </a:t>
            </a:r>
            <a:r>
              <a:rPr lang="en-GB" altLang="en-US" baseline="0" dirty="0" err="1" smtClean="0"/>
              <a:t>litekeen</a:t>
            </a:r>
            <a:r>
              <a:rPr lang="en-GB" altLang="en-US" baseline="0" dirty="0" smtClean="0"/>
              <a:t> </a:t>
            </a:r>
            <a:r>
              <a:rPr lang="en-GB" altLang="en-US" baseline="0" dirty="0" err="1" smtClean="0"/>
              <a:t>eremuaren</a:t>
            </a:r>
            <a:r>
              <a:rPr lang="en-GB" altLang="en-US" baseline="0" dirty="0" smtClean="0"/>
              <a:t> </a:t>
            </a:r>
            <a:r>
              <a:rPr lang="en-GB" altLang="en-US" baseline="0" dirty="0" err="1" smtClean="0"/>
              <a:t>azalaera</a:t>
            </a:r>
            <a:r>
              <a:rPr lang="en-GB" altLang="en-US" baseline="0" dirty="0" smtClean="0"/>
              <a:t> </a:t>
            </a:r>
            <a:r>
              <a:rPr lang="en-GB" altLang="en-US" baseline="0" dirty="0" err="1" smtClean="0"/>
              <a:t>arintzeko</a:t>
            </a:r>
            <a:r>
              <a:rPr lang="en-GB" altLang="en-US" baseline="0" dirty="0" smtClean="0"/>
              <a:t> .</a:t>
            </a:r>
            <a:br>
              <a:rPr lang="en-GB" altLang="en-US" baseline="0" dirty="0" smtClean="0"/>
            </a:br>
            <a:r>
              <a:rPr lang="en-GB" altLang="en-US" baseline="0" dirty="0" err="1" smtClean="0"/>
              <a:t>Pausuz</a:t>
            </a:r>
            <a:r>
              <a:rPr lang="en-GB" altLang="en-US" baseline="0" dirty="0" smtClean="0"/>
              <a:t> </a:t>
            </a:r>
            <a:r>
              <a:rPr lang="en-GB" altLang="en-US" baseline="0" dirty="0" err="1" smtClean="0"/>
              <a:t>pausuko</a:t>
            </a:r>
            <a:r>
              <a:rPr lang="en-GB" altLang="en-US" baseline="0" dirty="0" smtClean="0"/>
              <a:t> </a:t>
            </a:r>
            <a:r>
              <a:rPr lang="en-GB" altLang="en-US" baseline="0" dirty="0" err="1" smtClean="0"/>
              <a:t>murrizketa</a:t>
            </a:r>
            <a:r>
              <a:rPr lang="en-GB" altLang="en-US" baseline="0" dirty="0" smtClean="0"/>
              <a:t> </a:t>
            </a:r>
            <a:r>
              <a:rPr lang="en-GB" altLang="en-US" baseline="0" dirty="0" err="1" smtClean="0"/>
              <a:t>baten</a:t>
            </a:r>
            <a:r>
              <a:rPr lang="en-GB" altLang="en-US" baseline="0" dirty="0" smtClean="0"/>
              <a:t> </a:t>
            </a:r>
            <a:r>
              <a:rPr lang="en-GB" altLang="en-US" baseline="0" dirty="0" err="1" smtClean="0"/>
              <a:t>lehen</a:t>
            </a:r>
            <a:r>
              <a:rPr lang="en-GB" altLang="en-US" baseline="0" dirty="0" smtClean="0"/>
              <a:t> </a:t>
            </a:r>
            <a:r>
              <a:rPr lang="en-GB" altLang="en-US" baseline="0" dirty="0" err="1" smtClean="0"/>
              <a:t>aldian</a:t>
            </a:r>
            <a:r>
              <a:rPr lang="en-GB" altLang="en-US" baseline="0" dirty="0" smtClean="0"/>
              <a:t> </a:t>
            </a:r>
            <a:r>
              <a:rPr lang="en-GB" altLang="en-US" baseline="0" dirty="0" err="1" smtClean="0"/>
              <a:t>bezalakoa</a:t>
            </a:r>
            <a:r>
              <a:rPr lang="en-GB" altLang="en-US" baseline="0" dirty="0" smtClean="0"/>
              <a:t> </a:t>
            </a:r>
            <a:r>
              <a:rPr lang="en-GB" altLang="en-US" baseline="0" dirty="0" err="1" smtClean="0"/>
              <a:t>egin</a:t>
            </a:r>
            <a:r>
              <a:rPr lang="en-GB" altLang="en-US" baseline="0" dirty="0" smtClean="0"/>
              <a:t> </a:t>
            </a:r>
            <a:r>
              <a:rPr lang="en-GB" altLang="en-US" baseline="0" dirty="0" err="1" smtClean="0"/>
              <a:t>liteke</a:t>
            </a:r>
            <a:r>
              <a:rPr lang="en-GB" altLang="en-US" dirty="0" smtClean="0"/>
              <a:t>.</a:t>
            </a:r>
          </a:p>
          <a:p>
            <a:endParaRPr lang="en-GB" altLang="en-US" dirty="0" smtClean="0"/>
          </a:p>
          <a:p>
            <a:r>
              <a:rPr lang="en-GB" altLang="en-US" dirty="0" err="1" smtClean="0"/>
              <a:t>Eztabaidarako</a:t>
            </a:r>
            <a:r>
              <a:rPr lang="en-GB" altLang="en-US" dirty="0" smtClean="0"/>
              <a:t> </a:t>
            </a:r>
            <a:r>
              <a:rPr lang="en-GB" altLang="en-US" dirty="0" err="1" smtClean="0"/>
              <a:t>gaia</a:t>
            </a:r>
            <a:r>
              <a:rPr lang="en-GB" altLang="en-US" dirty="0" smtClean="0"/>
              <a:t>:</a:t>
            </a:r>
          </a:p>
          <a:p>
            <a:r>
              <a:rPr lang="en-GB" altLang="en-US" dirty="0" err="1" smtClean="0"/>
              <a:t>Inausi</a:t>
            </a:r>
            <a:r>
              <a:rPr lang="en-GB" altLang="en-US" baseline="0" dirty="0" smtClean="0"/>
              <a:t> ala </a:t>
            </a:r>
            <a:r>
              <a:rPr lang="en-GB" altLang="en-US" baseline="0" dirty="0" err="1" smtClean="0"/>
              <a:t>ez</a:t>
            </a:r>
            <a:r>
              <a:rPr lang="en-GB" altLang="en-US" dirty="0" smtClean="0"/>
              <a:t>?  </a:t>
            </a:r>
            <a:r>
              <a:rPr lang="en-GB" altLang="en-US" dirty="0" err="1" smtClean="0"/>
              <a:t>Bere</a:t>
            </a:r>
            <a:r>
              <a:rPr lang="en-GB" altLang="en-US" dirty="0" smtClean="0"/>
              <a:t> </a:t>
            </a:r>
            <a:r>
              <a:rPr lang="en-GB" altLang="en-US" dirty="0" err="1" smtClean="0"/>
              <a:t>horretan</a:t>
            </a:r>
            <a:r>
              <a:rPr lang="en-GB" altLang="en-US" dirty="0" smtClean="0"/>
              <a:t> </a:t>
            </a:r>
            <a:r>
              <a:rPr lang="en-GB" altLang="en-US" dirty="0" err="1" smtClean="0"/>
              <a:t>utzi</a:t>
            </a:r>
            <a:r>
              <a:rPr lang="en-GB" altLang="en-US" baseline="0" dirty="0" smtClean="0"/>
              <a:t> </a:t>
            </a:r>
            <a:r>
              <a:rPr lang="en-GB" altLang="en-US" baseline="0" dirty="0" err="1" smtClean="0"/>
              <a:t>liteke</a:t>
            </a:r>
            <a:r>
              <a:rPr lang="en-GB" altLang="en-US" baseline="0" dirty="0" smtClean="0"/>
              <a:t> </a:t>
            </a:r>
            <a:r>
              <a:rPr lang="en-GB" altLang="en-US" baseline="0" dirty="0" err="1" smtClean="0"/>
              <a:t>berezko</a:t>
            </a:r>
            <a:r>
              <a:rPr lang="en-GB" altLang="en-US" baseline="0" dirty="0" smtClean="0"/>
              <a:t> </a:t>
            </a:r>
            <a:r>
              <a:rPr lang="en-GB" altLang="en-US" baseline="0" dirty="0" err="1" smtClean="0"/>
              <a:t>bilakaerarekin</a:t>
            </a:r>
            <a:r>
              <a:rPr lang="en-GB" altLang="en-US" baseline="0" dirty="0" smtClean="0"/>
              <a:t> </a:t>
            </a:r>
            <a:r>
              <a:rPr lang="en-GB" altLang="en-US" baseline="0" dirty="0" err="1" smtClean="0"/>
              <a:t>jarrai</a:t>
            </a:r>
            <a:r>
              <a:rPr lang="en-GB" altLang="en-US" baseline="0" dirty="0" smtClean="0"/>
              <a:t> </a:t>
            </a:r>
            <a:r>
              <a:rPr lang="en-GB" altLang="en-US" baseline="0" dirty="0" err="1" smtClean="0"/>
              <a:t>dezan</a:t>
            </a:r>
            <a:r>
              <a:rPr lang="en-GB" altLang="en-US" baseline="0" dirty="0" smtClean="0"/>
              <a:t>. </a:t>
            </a:r>
            <a:endParaRPr lang="en-GB" altLang="en-US" dirty="0" smtClean="0"/>
          </a:p>
        </p:txBody>
      </p:sp>
      <p:sp>
        <p:nvSpPr>
          <p:cNvPr id="1904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31856C73-4177-444F-9786-6B5748396452}" type="slidenum">
              <a:rPr lang="en-GB" altLang="en-US" smtClean="0"/>
              <a:pPr eaLnBrk="1" hangingPunct="1"/>
              <a:t>6</a:t>
            </a:fld>
            <a:endParaRPr lang="en-GB" altLang="en-US" smtClean="0"/>
          </a:p>
        </p:txBody>
      </p:sp>
    </p:spTree>
    <p:extLst>
      <p:ext uri="{BB962C8B-B14F-4D97-AF65-F5344CB8AC3E}">
        <p14:creationId xmlns:p14="http://schemas.microsoft.com/office/powerpoint/2010/main" val="1255892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a:ln/>
        </p:spPr>
      </p:sp>
      <p:sp>
        <p:nvSpPr>
          <p:cNvPr id="1884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Oharrak</a:t>
            </a:r>
            <a:r>
              <a:rPr lang="en-GB" altLang="en-US" dirty="0" smtClean="0"/>
              <a:t>: </a:t>
            </a:r>
          </a:p>
          <a:p>
            <a:r>
              <a:rPr lang="en-GB" altLang="en-US" dirty="0" err="1" smtClean="0"/>
              <a:t>Haritza</a:t>
            </a:r>
            <a:r>
              <a:rPr lang="en-GB" altLang="en-US" baseline="0" dirty="0" smtClean="0"/>
              <a:t> </a:t>
            </a:r>
            <a:r>
              <a:rPr lang="en-GB" altLang="en-US" baseline="0" dirty="0" err="1" smtClean="0"/>
              <a:t>baso</a:t>
            </a:r>
            <a:r>
              <a:rPr lang="en-GB" altLang="en-US" baseline="0" dirty="0" smtClean="0"/>
              <a:t> </a:t>
            </a:r>
            <a:r>
              <a:rPr lang="en-GB" altLang="en-US" baseline="0" dirty="0" err="1" smtClean="0"/>
              <a:t>sarrian</a:t>
            </a:r>
            <a:r>
              <a:rPr lang="en-GB" altLang="en-US" baseline="0" dirty="0" smtClean="0"/>
              <a:t> </a:t>
            </a:r>
            <a:r>
              <a:rPr lang="en-GB" altLang="en-US" baseline="0" dirty="0" err="1" smtClean="0"/>
              <a:t>dago</a:t>
            </a:r>
            <a:r>
              <a:rPr lang="en-GB" altLang="en-US" baseline="0" dirty="0" smtClean="0"/>
              <a:t> eta </a:t>
            </a:r>
            <a:r>
              <a:rPr lang="en-GB" altLang="en-US" baseline="0" dirty="0" err="1" smtClean="0"/>
              <a:t>astigar</a:t>
            </a:r>
            <a:r>
              <a:rPr lang="en-GB" altLang="en-US" baseline="0" dirty="0" smtClean="0"/>
              <a:t> </a:t>
            </a:r>
            <a:r>
              <a:rPr lang="en-GB" altLang="en-US" baseline="0" dirty="0" err="1" smtClean="0"/>
              <a:t>handi</a:t>
            </a:r>
            <a:r>
              <a:rPr lang="en-GB" altLang="en-US" baseline="0" dirty="0" smtClean="0"/>
              <a:t> bat (Acer </a:t>
            </a:r>
            <a:r>
              <a:rPr lang="en-GB" altLang="en-US" baseline="0" dirty="0" err="1" smtClean="0"/>
              <a:t>campestre</a:t>
            </a:r>
            <a:r>
              <a:rPr lang="en-GB" altLang="en-US" baseline="0" dirty="0" smtClean="0"/>
              <a:t>) </a:t>
            </a:r>
            <a:r>
              <a:rPr lang="en-GB" altLang="en-US" baseline="0" dirty="0" err="1" smtClean="0"/>
              <a:t>haren</a:t>
            </a:r>
            <a:r>
              <a:rPr lang="en-GB" altLang="en-US" baseline="0" dirty="0" smtClean="0"/>
              <a:t> </a:t>
            </a:r>
            <a:r>
              <a:rPr lang="en-GB" altLang="en-US" baseline="0" dirty="0" err="1" smtClean="0"/>
              <a:t>ondoa</a:t>
            </a:r>
            <a:r>
              <a:rPr lang="en-GB" altLang="en-US" baseline="0" dirty="0" smtClean="0"/>
              <a:t> </a:t>
            </a:r>
            <a:r>
              <a:rPr lang="en-GB" altLang="en-US" baseline="0" dirty="0" err="1" smtClean="0"/>
              <a:t>dauka</a:t>
            </a:r>
            <a:r>
              <a:rPr lang="en-GB" altLang="en-US" baseline="0" dirty="0" smtClean="0"/>
              <a:t>. </a:t>
            </a:r>
            <a:endParaRPr lang="en-GB" altLang="en-US" dirty="0" smtClean="0"/>
          </a:p>
          <a:p>
            <a:endParaRPr lang="en-GB" altLang="en-US" dirty="0" smtClean="0"/>
          </a:p>
          <a:p>
            <a:r>
              <a:rPr lang="en-GB" altLang="en-US" dirty="0" err="1" smtClean="0"/>
              <a:t>Kudeaketa</a:t>
            </a:r>
            <a:r>
              <a:rPr lang="en-GB" altLang="en-US" dirty="0" smtClean="0"/>
              <a:t> </a:t>
            </a:r>
            <a:r>
              <a:rPr lang="en-GB" altLang="en-US" dirty="0" err="1" smtClean="0"/>
              <a:t>gomendioak</a:t>
            </a:r>
            <a:r>
              <a:rPr lang="en-GB" altLang="en-US" dirty="0" smtClean="0"/>
              <a:t>:</a:t>
            </a:r>
          </a:p>
          <a:p>
            <a:r>
              <a:rPr lang="en-GB" altLang="en-US" dirty="0" err="1" smtClean="0"/>
              <a:t>Haritzaren</a:t>
            </a:r>
            <a:r>
              <a:rPr lang="en-GB" altLang="en-US" dirty="0" smtClean="0"/>
              <a:t> </a:t>
            </a:r>
            <a:r>
              <a:rPr lang="en-GB" altLang="en-US" dirty="0" err="1" smtClean="0"/>
              <a:t>ingurua</a:t>
            </a:r>
            <a:r>
              <a:rPr lang="en-GB" altLang="en-US" dirty="0" smtClean="0"/>
              <a:t> </a:t>
            </a:r>
            <a:r>
              <a:rPr lang="en-GB" altLang="en-US" dirty="0" err="1" smtClean="0"/>
              <a:t>soiltzea</a:t>
            </a:r>
            <a:r>
              <a:rPr lang="en-GB" altLang="en-US" dirty="0" smtClean="0"/>
              <a:t> bi </a:t>
            </a:r>
            <a:r>
              <a:rPr lang="en-GB" altLang="en-US" dirty="0" err="1" smtClean="0"/>
              <a:t>alditan</a:t>
            </a:r>
            <a:r>
              <a:rPr lang="en-GB" altLang="en-US" dirty="0" smtClean="0"/>
              <a:t>: </a:t>
            </a:r>
            <a:r>
              <a:rPr lang="en-GB" altLang="en-US" dirty="0" err="1" smtClean="0"/>
              <a:t>lehenbizikoan</a:t>
            </a:r>
            <a:r>
              <a:rPr lang="en-GB" altLang="en-US" dirty="0" smtClean="0"/>
              <a:t> </a:t>
            </a:r>
            <a:r>
              <a:rPr lang="en-GB" altLang="en-US" dirty="0" err="1" smtClean="0"/>
              <a:t>haren</a:t>
            </a:r>
            <a:r>
              <a:rPr lang="en-GB" altLang="en-US" baseline="0" dirty="0" smtClean="0"/>
              <a:t> </a:t>
            </a:r>
            <a:r>
              <a:rPr lang="en-GB" altLang="en-US" baseline="0" dirty="0" err="1" smtClean="0"/>
              <a:t>adaburuaren</a:t>
            </a:r>
            <a:r>
              <a:rPr lang="en-GB" altLang="en-US" baseline="0" dirty="0" smtClean="0"/>
              <a:t> </a:t>
            </a:r>
            <a:r>
              <a:rPr lang="en-GB" altLang="en-US" baseline="0" dirty="0" err="1" smtClean="0"/>
              <a:t>barrena</a:t>
            </a:r>
            <a:r>
              <a:rPr lang="en-GB" altLang="en-US" baseline="0" dirty="0" smtClean="0"/>
              <a:t> </a:t>
            </a:r>
            <a:r>
              <a:rPr lang="en-GB" altLang="en-US" baseline="0" dirty="0" err="1" smtClean="0"/>
              <a:t>hazten</a:t>
            </a:r>
            <a:r>
              <a:rPr lang="en-GB" altLang="en-US" baseline="0" dirty="0" smtClean="0"/>
              <a:t> </a:t>
            </a:r>
            <a:r>
              <a:rPr lang="en-GB" altLang="en-US" baseline="0" dirty="0" err="1" smtClean="0"/>
              <a:t>ari</a:t>
            </a:r>
            <a:r>
              <a:rPr lang="en-GB" altLang="en-US" baseline="0" dirty="0" smtClean="0"/>
              <a:t> den </a:t>
            </a:r>
            <a:r>
              <a:rPr lang="en-GB" altLang="en-US" baseline="0" dirty="0" err="1" smtClean="0"/>
              <a:t>zuhaitza</a:t>
            </a:r>
            <a:r>
              <a:rPr lang="en-GB" altLang="en-US" baseline="0" dirty="0" smtClean="0"/>
              <a:t> </a:t>
            </a:r>
            <a:r>
              <a:rPr lang="en-GB" altLang="en-US" baseline="0" dirty="0" err="1" smtClean="0"/>
              <a:t>kentzeko</a:t>
            </a:r>
            <a:r>
              <a:rPr lang="en-GB" altLang="en-US" baseline="0" dirty="0" smtClean="0"/>
              <a:t> eta </a:t>
            </a:r>
            <a:r>
              <a:rPr lang="en-GB" altLang="en-US" baseline="0" dirty="0" err="1" smtClean="0"/>
              <a:t>baita</a:t>
            </a:r>
            <a:r>
              <a:rPr lang="en-GB" altLang="en-US" baseline="0" dirty="0" smtClean="0"/>
              <a:t> </a:t>
            </a:r>
            <a:r>
              <a:rPr lang="en-GB" altLang="en-US" baseline="0" dirty="0" err="1" smtClean="0"/>
              <a:t>haritzaren</a:t>
            </a:r>
            <a:r>
              <a:rPr lang="en-GB" altLang="en-US" baseline="0" dirty="0" smtClean="0"/>
              <a:t> </a:t>
            </a:r>
            <a:r>
              <a:rPr lang="en-GB" altLang="en-US" baseline="0" dirty="0" err="1" smtClean="0"/>
              <a:t>adaburua</a:t>
            </a:r>
            <a:r>
              <a:rPr lang="en-GB" altLang="en-US" baseline="0" dirty="0" smtClean="0"/>
              <a:t> </a:t>
            </a:r>
            <a:r>
              <a:rPr lang="en-GB" altLang="en-US" baseline="0" dirty="0" err="1" smtClean="0"/>
              <a:t>ukitzen</a:t>
            </a:r>
            <a:r>
              <a:rPr lang="en-GB" altLang="en-US" baseline="0" dirty="0" smtClean="0"/>
              <a:t> </a:t>
            </a:r>
            <a:r>
              <a:rPr lang="en-GB" altLang="en-US" baseline="0" dirty="0" err="1" smtClean="0"/>
              <a:t>duen</a:t>
            </a:r>
            <a:r>
              <a:rPr lang="en-GB" altLang="en-US" baseline="0" dirty="0" smtClean="0"/>
              <a:t> </a:t>
            </a:r>
            <a:r>
              <a:rPr lang="en-GB" altLang="en-US" baseline="0" dirty="0" err="1" smtClean="0"/>
              <a:t>edozein</a:t>
            </a:r>
            <a:r>
              <a:rPr lang="en-GB" altLang="en-US" baseline="0" dirty="0" smtClean="0"/>
              <a:t>, </a:t>
            </a:r>
            <a:r>
              <a:rPr lang="en-GB" altLang="en-US" baseline="0" dirty="0" err="1" smtClean="0"/>
              <a:t>gerokoan</a:t>
            </a:r>
            <a:r>
              <a:rPr lang="en-GB" altLang="en-US" baseline="0" dirty="0" smtClean="0"/>
              <a:t>  </a:t>
            </a:r>
            <a:r>
              <a:rPr lang="en-GB" altLang="en-US" baseline="0" dirty="0" err="1" smtClean="0"/>
              <a:t>soilgunea</a:t>
            </a:r>
            <a:r>
              <a:rPr lang="en-GB" altLang="en-US" baseline="0" dirty="0" smtClean="0"/>
              <a:t> </a:t>
            </a:r>
            <a:r>
              <a:rPr lang="en-GB" altLang="en-US" baseline="0" dirty="0" err="1" smtClean="0"/>
              <a:t>zabalduko</a:t>
            </a:r>
            <a:r>
              <a:rPr lang="en-GB" altLang="en-US" baseline="0" dirty="0" smtClean="0"/>
              <a:t> </a:t>
            </a:r>
            <a:r>
              <a:rPr lang="en-GB" altLang="en-US" baseline="0" dirty="0" err="1" smtClean="0"/>
              <a:t>dugu</a:t>
            </a:r>
            <a:r>
              <a:rPr lang="en-GB" altLang="en-US" baseline="0" dirty="0" smtClean="0"/>
              <a:t> </a:t>
            </a:r>
            <a:r>
              <a:rPr lang="en-GB" altLang="en-US" baseline="0" dirty="0" err="1" smtClean="0"/>
              <a:t>haritzaren</a:t>
            </a:r>
            <a:r>
              <a:rPr lang="en-GB" altLang="en-US" baseline="0" dirty="0" smtClean="0"/>
              <a:t> </a:t>
            </a:r>
            <a:r>
              <a:rPr lang="en-GB" altLang="en-US" baseline="0" dirty="0" err="1" smtClean="0"/>
              <a:t>inguruan</a:t>
            </a:r>
            <a:r>
              <a:rPr lang="en-GB" altLang="en-US" baseline="0" dirty="0" smtClean="0"/>
              <a:t>. </a:t>
            </a:r>
            <a:endParaRPr lang="en-GB" altLang="en-US" dirty="0" smtClean="0"/>
          </a:p>
          <a:p>
            <a:r>
              <a:rPr lang="en-GB" altLang="en-US" dirty="0" err="1" smtClean="0"/>
              <a:t>Ongi</a:t>
            </a:r>
            <a:r>
              <a:rPr lang="en-GB" altLang="en-US" dirty="0" smtClean="0"/>
              <a:t> </a:t>
            </a:r>
            <a:r>
              <a:rPr lang="en-GB" altLang="en-US" dirty="0" err="1" smtClean="0"/>
              <a:t>behatu</a:t>
            </a:r>
            <a:r>
              <a:rPr lang="en-GB" altLang="en-US" baseline="0" dirty="0" smtClean="0"/>
              <a:t> </a:t>
            </a:r>
            <a:r>
              <a:rPr lang="en-GB" altLang="en-US" baseline="0" dirty="0" err="1" smtClean="0"/>
              <a:t>nola</a:t>
            </a:r>
            <a:r>
              <a:rPr lang="en-GB" altLang="en-US" baseline="0" dirty="0" smtClean="0"/>
              <a:t> </a:t>
            </a:r>
            <a:r>
              <a:rPr lang="en-GB" altLang="en-US" baseline="0" dirty="0" err="1" smtClean="0"/>
              <a:t>erantzuten</a:t>
            </a:r>
            <a:r>
              <a:rPr lang="en-GB" altLang="en-US" baseline="0" dirty="0" smtClean="0"/>
              <a:t> </a:t>
            </a:r>
            <a:r>
              <a:rPr lang="en-GB" altLang="en-US" baseline="0" dirty="0" err="1" smtClean="0"/>
              <a:t>dion</a:t>
            </a:r>
            <a:r>
              <a:rPr lang="en-GB" altLang="en-US" baseline="0" dirty="0" smtClean="0"/>
              <a:t> </a:t>
            </a:r>
            <a:r>
              <a:rPr lang="en-GB" altLang="en-US" baseline="0" dirty="0" err="1" smtClean="0"/>
              <a:t>soiltzeari</a:t>
            </a:r>
            <a:r>
              <a:rPr lang="en-GB" altLang="en-US" baseline="0" dirty="0" smtClean="0"/>
              <a:t> eta </a:t>
            </a:r>
            <a:r>
              <a:rPr lang="en-GB" altLang="en-US" baseline="0" dirty="0" err="1" smtClean="0"/>
              <a:t>gero</a:t>
            </a:r>
            <a:r>
              <a:rPr lang="en-GB" altLang="en-US" baseline="0" dirty="0" smtClean="0"/>
              <a:t> </a:t>
            </a:r>
            <a:r>
              <a:rPr lang="en-GB" altLang="en-US" baseline="0" dirty="0" err="1" smtClean="0"/>
              <a:t>adaburuari</a:t>
            </a:r>
            <a:r>
              <a:rPr lang="en-GB" altLang="en-US" baseline="0" dirty="0" smtClean="0"/>
              <a:t> </a:t>
            </a:r>
            <a:r>
              <a:rPr lang="en-GB" altLang="en-US" baseline="0" dirty="0" err="1" smtClean="0"/>
              <a:t>erreparatu</a:t>
            </a:r>
            <a:r>
              <a:rPr lang="en-GB" altLang="en-US" baseline="0" dirty="0" smtClean="0"/>
              <a:t> </a:t>
            </a:r>
            <a:r>
              <a:rPr lang="en-GB" altLang="en-US" baseline="0" dirty="0" err="1" smtClean="0"/>
              <a:t>ikusteko</a:t>
            </a:r>
            <a:r>
              <a:rPr lang="en-GB" altLang="en-US" baseline="0" dirty="0" smtClean="0"/>
              <a:t> </a:t>
            </a:r>
            <a:r>
              <a:rPr lang="en-GB" altLang="en-US" baseline="0" dirty="0" err="1" smtClean="0"/>
              <a:t>adaburua</a:t>
            </a:r>
            <a:r>
              <a:rPr lang="en-GB" altLang="en-US" baseline="0" dirty="0" smtClean="0"/>
              <a:t> </a:t>
            </a:r>
            <a:r>
              <a:rPr lang="en-GB" altLang="en-US" baseline="0" dirty="0" err="1" smtClean="0"/>
              <a:t>murriztu</a:t>
            </a:r>
            <a:r>
              <a:rPr lang="en-GB" altLang="en-US" baseline="0" dirty="0" smtClean="0"/>
              <a:t> </a:t>
            </a:r>
            <a:r>
              <a:rPr lang="en-GB" altLang="en-US" baseline="0" dirty="0" err="1" smtClean="0"/>
              <a:t>behar</a:t>
            </a:r>
            <a:r>
              <a:rPr lang="en-GB" altLang="en-US" baseline="0" dirty="0" smtClean="0"/>
              <a:t> </a:t>
            </a:r>
            <a:r>
              <a:rPr lang="en-GB" altLang="en-US" baseline="0" dirty="0" err="1" smtClean="0"/>
              <a:t>ote</a:t>
            </a:r>
            <a:r>
              <a:rPr lang="en-GB" altLang="en-US" baseline="0" dirty="0" smtClean="0"/>
              <a:t> den.</a:t>
            </a:r>
          </a:p>
          <a:p>
            <a:endParaRPr lang="en-GB" altLang="en-US" dirty="0" smtClean="0"/>
          </a:p>
          <a:p>
            <a:r>
              <a:rPr lang="en-GB" altLang="en-US" dirty="0" err="1" smtClean="0"/>
              <a:t>Eztabaidarako</a:t>
            </a:r>
            <a:r>
              <a:rPr lang="en-GB" altLang="en-US" baseline="0" dirty="0" smtClean="0"/>
              <a:t> </a:t>
            </a:r>
            <a:r>
              <a:rPr lang="en-GB" altLang="en-US" baseline="0" dirty="0" err="1" smtClean="0"/>
              <a:t>gaiak</a:t>
            </a:r>
            <a:r>
              <a:rPr lang="en-GB" altLang="en-US" dirty="0" smtClean="0"/>
              <a:t>:</a:t>
            </a:r>
          </a:p>
          <a:p>
            <a:r>
              <a:rPr lang="en-GB" altLang="en-US" dirty="0" err="1" smtClean="0"/>
              <a:t>Astigarraren</a:t>
            </a:r>
            <a:r>
              <a:rPr lang="en-GB" altLang="en-US" baseline="0" dirty="0" smtClean="0"/>
              <a:t> </a:t>
            </a:r>
            <a:r>
              <a:rPr lang="en-GB" altLang="en-US" baseline="0" dirty="0" err="1" smtClean="0"/>
              <a:t>azala</a:t>
            </a:r>
            <a:r>
              <a:rPr lang="en-GB" altLang="en-US" baseline="0" dirty="0" smtClean="0"/>
              <a:t> </a:t>
            </a:r>
            <a:r>
              <a:rPr lang="en-GB" altLang="en-US" baseline="0" dirty="0" err="1" smtClean="0"/>
              <a:t>eraztundu</a:t>
            </a:r>
            <a:r>
              <a:rPr lang="en-GB" altLang="en-US" baseline="0" dirty="0" smtClean="0"/>
              <a:t> </a:t>
            </a:r>
            <a:r>
              <a:rPr lang="en-GB" altLang="en-US" baseline="0" dirty="0" err="1" smtClean="0"/>
              <a:t>liteke</a:t>
            </a:r>
            <a:r>
              <a:rPr lang="en-GB" altLang="en-US" baseline="0" dirty="0" smtClean="0"/>
              <a:t>  </a:t>
            </a:r>
            <a:r>
              <a:rPr lang="en-GB" altLang="en-US" baseline="0" dirty="0" err="1" smtClean="0"/>
              <a:t>haritz</a:t>
            </a:r>
            <a:r>
              <a:rPr lang="en-GB" altLang="en-US" baseline="0" dirty="0" smtClean="0"/>
              <a:t> </a:t>
            </a:r>
            <a:r>
              <a:rPr lang="en-GB" altLang="en-US" baseline="0" dirty="0" err="1" smtClean="0"/>
              <a:t>beteranora</a:t>
            </a:r>
            <a:r>
              <a:rPr lang="en-GB" altLang="en-US" baseline="0" dirty="0" smtClean="0"/>
              <a:t> </a:t>
            </a:r>
            <a:r>
              <a:rPr lang="en-GB" altLang="en-US" baseline="0" dirty="0" err="1" smtClean="0"/>
              <a:t>iristen</a:t>
            </a:r>
            <a:r>
              <a:rPr lang="en-GB" altLang="en-US" baseline="0" dirty="0" smtClean="0"/>
              <a:t> den </a:t>
            </a:r>
            <a:r>
              <a:rPr lang="en-GB" altLang="en-US" baseline="0" dirty="0" err="1" smtClean="0"/>
              <a:t>argiaren</a:t>
            </a:r>
            <a:r>
              <a:rPr lang="en-GB" altLang="en-US" baseline="0" dirty="0" smtClean="0"/>
              <a:t> </a:t>
            </a:r>
            <a:r>
              <a:rPr lang="en-GB" altLang="en-US" baseline="0" dirty="0" err="1" smtClean="0"/>
              <a:t>kantitatea</a:t>
            </a:r>
            <a:r>
              <a:rPr lang="en-GB" altLang="en-US" baseline="0" dirty="0" smtClean="0"/>
              <a:t> </a:t>
            </a:r>
            <a:r>
              <a:rPr lang="en-GB" altLang="en-US" baseline="0" dirty="0" err="1" smtClean="0"/>
              <a:t>polikiago</a:t>
            </a:r>
            <a:r>
              <a:rPr lang="en-GB" altLang="en-US" baseline="0" dirty="0" smtClean="0"/>
              <a:t> </a:t>
            </a:r>
            <a:r>
              <a:rPr lang="en-GB" altLang="en-US" baseline="0" dirty="0" err="1" smtClean="0"/>
              <a:t>aldatzeko</a:t>
            </a:r>
            <a:r>
              <a:rPr lang="en-GB" altLang="en-US" baseline="0" dirty="0" smtClean="0"/>
              <a:t> (</a:t>
            </a:r>
            <a:r>
              <a:rPr lang="en-GB" altLang="en-US" baseline="0" dirty="0" err="1" smtClean="0"/>
              <a:t>edo</a:t>
            </a:r>
            <a:r>
              <a:rPr lang="en-GB" altLang="en-US" baseline="0" dirty="0" smtClean="0"/>
              <a:t> </a:t>
            </a:r>
            <a:r>
              <a:rPr lang="en-GB" altLang="en-US" baseline="0" dirty="0" err="1" smtClean="0"/>
              <a:t>motelegia</a:t>
            </a:r>
            <a:r>
              <a:rPr lang="en-GB" altLang="en-US" baseline="0" dirty="0" smtClean="0"/>
              <a:t> </a:t>
            </a:r>
            <a:r>
              <a:rPr lang="en-GB" altLang="en-US" baseline="0" dirty="0" err="1" smtClean="0"/>
              <a:t>litzateke</a:t>
            </a:r>
            <a:r>
              <a:rPr lang="en-GB" altLang="en-US" baseline="0" dirty="0" smtClean="0"/>
              <a:t>?). </a:t>
            </a:r>
            <a:endParaRPr lang="en-GB" altLang="en-US" dirty="0" smtClean="0"/>
          </a:p>
          <a:p>
            <a:r>
              <a:rPr lang="en-GB" altLang="en-US" dirty="0" err="1" smtClean="0"/>
              <a:t>Zinez</a:t>
            </a:r>
            <a:r>
              <a:rPr lang="en-GB" altLang="en-US" baseline="0" dirty="0" smtClean="0"/>
              <a:t> </a:t>
            </a:r>
            <a:r>
              <a:rPr lang="en-GB" altLang="en-US" baseline="0" dirty="0" err="1" smtClean="0"/>
              <a:t>astigar</a:t>
            </a:r>
            <a:r>
              <a:rPr lang="en-GB" altLang="en-US" baseline="0" dirty="0" smtClean="0"/>
              <a:t>  </a:t>
            </a:r>
            <a:r>
              <a:rPr lang="en-GB" altLang="en-US" baseline="0" dirty="0" err="1" smtClean="0"/>
              <a:t>handia</a:t>
            </a:r>
            <a:r>
              <a:rPr lang="en-GB" altLang="en-US" baseline="0" dirty="0" smtClean="0"/>
              <a:t> </a:t>
            </a:r>
            <a:r>
              <a:rPr lang="en-GB" altLang="en-US" baseline="0" dirty="0" err="1" smtClean="0"/>
              <a:t>da</a:t>
            </a:r>
            <a:r>
              <a:rPr lang="en-GB" altLang="en-US" baseline="0" dirty="0" smtClean="0"/>
              <a:t>. </a:t>
            </a:r>
            <a:r>
              <a:rPr lang="en-GB" altLang="en-US" baseline="0" dirty="0" err="1" smtClean="0"/>
              <a:t>Zuhaitz</a:t>
            </a:r>
            <a:r>
              <a:rPr lang="en-GB" altLang="en-US" baseline="0" dirty="0" smtClean="0"/>
              <a:t> </a:t>
            </a:r>
            <a:r>
              <a:rPr lang="en-GB" altLang="en-US" baseline="0" dirty="0" err="1" smtClean="0"/>
              <a:t>beteranotzat</a:t>
            </a:r>
            <a:r>
              <a:rPr lang="en-GB" altLang="en-US" baseline="0" dirty="0" smtClean="0"/>
              <a:t> </a:t>
            </a:r>
            <a:r>
              <a:rPr lang="en-GB" altLang="en-US" baseline="0" dirty="0" err="1" smtClean="0"/>
              <a:t>hartu</a:t>
            </a:r>
            <a:r>
              <a:rPr lang="en-GB" altLang="en-US" baseline="0" dirty="0" smtClean="0"/>
              <a:t> </a:t>
            </a:r>
            <a:r>
              <a:rPr lang="en-GB" altLang="en-US" baseline="0" dirty="0" err="1" smtClean="0"/>
              <a:t>beharko</a:t>
            </a:r>
            <a:r>
              <a:rPr lang="en-GB" altLang="en-US" baseline="0" dirty="0" smtClean="0"/>
              <a:t> </a:t>
            </a:r>
            <a:r>
              <a:rPr lang="en-GB" altLang="en-US" baseline="0" dirty="0" err="1" smtClean="0"/>
              <a:t>genuke</a:t>
            </a:r>
            <a:r>
              <a:rPr lang="en-GB" altLang="en-US" baseline="0" dirty="0" smtClean="0"/>
              <a:t>? </a:t>
            </a:r>
            <a:endParaRPr lang="en-GB" altLang="en-US" dirty="0" smtClean="0"/>
          </a:p>
        </p:txBody>
      </p:sp>
      <p:sp>
        <p:nvSpPr>
          <p:cNvPr id="1884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D1CDFF7-6279-4A03-98EA-045E974E6CE1}" type="slidenum">
              <a:rPr lang="en-GB" altLang="en-US" smtClean="0"/>
              <a:pPr eaLnBrk="1" hangingPunct="1"/>
              <a:t>7</a:t>
            </a:fld>
            <a:endParaRPr lang="en-GB" altLang="en-US" smtClean="0"/>
          </a:p>
        </p:txBody>
      </p:sp>
    </p:spTree>
    <p:extLst>
      <p:ext uri="{BB962C8B-B14F-4D97-AF65-F5344CB8AC3E}">
        <p14:creationId xmlns:p14="http://schemas.microsoft.com/office/powerpoint/2010/main" val="3734866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Oharra</a:t>
            </a:r>
            <a:r>
              <a:rPr lang="en-GB" dirty="0" smtClean="0"/>
              <a:t>: </a:t>
            </a:r>
            <a:r>
              <a:rPr lang="en-GB" dirty="0" err="1" smtClean="0"/>
              <a:t>Zuhaitza</a:t>
            </a:r>
            <a:r>
              <a:rPr lang="en-GB" baseline="0" dirty="0" smtClean="0"/>
              <a:t> </a:t>
            </a:r>
            <a:r>
              <a:rPr lang="en-GB" baseline="0" dirty="0" err="1" smtClean="0"/>
              <a:t>aziendak</a:t>
            </a:r>
            <a:r>
              <a:rPr lang="en-GB" baseline="0" dirty="0" smtClean="0"/>
              <a:t> </a:t>
            </a:r>
            <a:r>
              <a:rPr lang="en-GB" baseline="0" dirty="0" err="1" smtClean="0"/>
              <a:t>dauden</a:t>
            </a:r>
            <a:r>
              <a:rPr lang="en-GB" baseline="0" dirty="0" smtClean="0"/>
              <a:t> </a:t>
            </a:r>
            <a:r>
              <a:rPr lang="en-GB" baseline="0" dirty="0" err="1" smtClean="0"/>
              <a:t>basopeko</a:t>
            </a:r>
            <a:r>
              <a:rPr lang="en-GB" baseline="0" dirty="0" smtClean="0"/>
              <a:t> </a:t>
            </a:r>
            <a:r>
              <a:rPr lang="en-GB" baseline="0" dirty="0" err="1" smtClean="0"/>
              <a:t>larre</a:t>
            </a:r>
            <a:r>
              <a:rPr lang="en-GB" baseline="0" dirty="0" smtClean="0"/>
              <a:t> </a:t>
            </a:r>
            <a:r>
              <a:rPr lang="en-GB" baseline="0" dirty="0" err="1" smtClean="0"/>
              <a:t>baten</a:t>
            </a:r>
            <a:r>
              <a:rPr lang="en-GB" baseline="0" dirty="0" smtClean="0"/>
              <a:t> </a:t>
            </a:r>
            <a:r>
              <a:rPr lang="en-GB" baseline="0" dirty="0" err="1" smtClean="0"/>
              <a:t>mugan</a:t>
            </a:r>
            <a:r>
              <a:rPr lang="en-GB" baseline="0" dirty="0" smtClean="0"/>
              <a:t> </a:t>
            </a:r>
            <a:r>
              <a:rPr lang="en-GB" baseline="0" dirty="0" err="1" smtClean="0"/>
              <a:t>dago</a:t>
            </a:r>
            <a:r>
              <a:rPr lang="en-GB" baseline="0" dirty="0" smtClean="0"/>
              <a:t>.</a:t>
            </a:r>
            <a:endParaRPr lang="en-GB" dirty="0" smtClean="0"/>
          </a:p>
          <a:p>
            <a:endParaRPr lang="en-GB" dirty="0" smtClean="0"/>
          </a:p>
          <a:p>
            <a:r>
              <a:rPr lang="en-GB" dirty="0" err="1" smtClean="0"/>
              <a:t>Kudeaketa</a:t>
            </a:r>
            <a:r>
              <a:rPr lang="en-GB" dirty="0" smtClean="0"/>
              <a:t> </a:t>
            </a:r>
            <a:r>
              <a:rPr lang="en-GB" dirty="0" err="1" smtClean="0"/>
              <a:t>gomendioak</a:t>
            </a:r>
            <a:r>
              <a:rPr lang="en-GB" dirty="0" smtClean="0"/>
              <a:t>:</a:t>
            </a:r>
          </a:p>
          <a:p>
            <a:r>
              <a:rPr lang="en-GB" dirty="0" err="1" smtClean="0"/>
              <a:t>Soilguneak</a:t>
            </a:r>
            <a:r>
              <a:rPr lang="en-GB" baseline="0" dirty="0" smtClean="0"/>
              <a:t> </a:t>
            </a:r>
            <a:r>
              <a:rPr lang="en-GB" baseline="0" dirty="0" err="1" smtClean="0"/>
              <a:t>epeka</a:t>
            </a:r>
            <a:r>
              <a:rPr lang="en-GB" baseline="0" dirty="0" smtClean="0"/>
              <a:t> </a:t>
            </a:r>
            <a:r>
              <a:rPr lang="en-GB" baseline="0" dirty="0" err="1" smtClean="0"/>
              <a:t>egitea</a:t>
            </a:r>
            <a:r>
              <a:rPr lang="en-GB" baseline="0" dirty="0" smtClean="0"/>
              <a:t>.</a:t>
            </a:r>
            <a:endParaRPr lang="en-GB" dirty="0" smtClean="0"/>
          </a:p>
          <a:p>
            <a:r>
              <a:rPr lang="en-GB" dirty="0" err="1" smtClean="0"/>
              <a:t>Zuhaitzaren</a:t>
            </a:r>
            <a:r>
              <a:rPr lang="en-GB" dirty="0" smtClean="0"/>
              <a:t> </a:t>
            </a:r>
            <a:r>
              <a:rPr lang="en-GB" dirty="0" err="1" smtClean="0"/>
              <a:t>inguruan</a:t>
            </a:r>
            <a:r>
              <a:rPr lang="en-GB" dirty="0" smtClean="0"/>
              <a:t> </a:t>
            </a:r>
            <a:r>
              <a:rPr lang="en-GB" dirty="0" err="1" smtClean="0"/>
              <a:t>artzaintza</a:t>
            </a:r>
            <a:r>
              <a:rPr lang="en-GB" dirty="0" smtClean="0"/>
              <a:t> </a:t>
            </a:r>
            <a:r>
              <a:rPr lang="en-GB" dirty="0" err="1" smtClean="0"/>
              <a:t>sustatzearekin</a:t>
            </a:r>
            <a:r>
              <a:rPr lang="en-GB" dirty="0" smtClean="0"/>
              <a:t> </a:t>
            </a:r>
            <a:r>
              <a:rPr lang="en-GB" dirty="0" err="1" smtClean="0"/>
              <a:t>pentsatzea</a:t>
            </a:r>
            <a:r>
              <a:rPr lang="en-GB" dirty="0" smtClean="0"/>
              <a:t> </a:t>
            </a:r>
            <a:r>
              <a:rPr lang="en-GB" dirty="0" err="1" smtClean="0"/>
              <a:t>gero</a:t>
            </a:r>
            <a:r>
              <a:rPr lang="en-GB" dirty="0" smtClean="0"/>
              <a:t> </a:t>
            </a:r>
            <a:r>
              <a:rPr lang="en-GB" dirty="0" err="1" smtClean="0"/>
              <a:t>zuhaitz</a:t>
            </a:r>
            <a:r>
              <a:rPr lang="en-GB" baseline="0" dirty="0" smtClean="0"/>
              <a:t> </a:t>
            </a:r>
            <a:r>
              <a:rPr lang="en-GB" baseline="0" dirty="0" err="1" smtClean="0"/>
              <a:t>gazteak</a:t>
            </a:r>
            <a:r>
              <a:rPr lang="en-GB" baseline="0" dirty="0" smtClean="0"/>
              <a:t> </a:t>
            </a:r>
            <a:r>
              <a:rPr lang="en-GB" baseline="0" dirty="0" err="1" smtClean="0"/>
              <a:t>hazi</a:t>
            </a:r>
            <a:r>
              <a:rPr lang="en-GB" baseline="0" dirty="0" smtClean="0"/>
              <a:t> </a:t>
            </a:r>
            <a:r>
              <a:rPr lang="en-GB" baseline="0" dirty="0" err="1" smtClean="0"/>
              <a:t>ez</a:t>
            </a:r>
            <a:r>
              <a:rPr lang="en-GB" baseline="0" dirty="0" smtClean="0"/>
              <a:t> </a:t>
            </a:r>
            <a:r>
              <a:rPr lang="en-GB" baseline="0" dirty="0" err="1" smtClean="0"/>
              <a:t>daitezen</a:t>
            </a:r>
            <a:r>
              <a:rPr lang="en-GB" baseline="0" dirty="0" smtClean="0"/>
              <a:t>. </a:t>
            </a:r>
            <a:endParaRPr lang="en-GB" dirty="0" smtClean="0"/>
          </a:p>
          <a:p>
            <a:endParaRPr lang="en-GB" dirty="0" smtClean="0"/>
          </a:p>
          <a:p>
            <a:r>
              <a:rPr lang="en-GB" dirty="0" err="1" smtClean="0"/>
              <a:t>Eztabaidarako</a:t>
            </a:r>
            <a:r>
              <a:rPr lang="en-GB" dirty="0" smtClean="0"/>
              <a:t> </a:t>
            </a:r>
            <a:r>
              <a:rPr lang="en-GB" dirty="0" err="1" smtClean="0"/>
              <a:t>gaia</a:t>
            </a:r>
            <a:r>
              <a:rPr lang="en-GB" baseline="0" dirty="0" smtClean="0"/>
              <a:t>:</a:t>
            </a:r>
          </a:p>
          <a:p>
            <a:r>
              <a:rPr lang="en-GB" baseline="0" dirty="0" err="1" smtClean="0"/>
              <a:t>Merezi</a:t>
            </a:r>
            <a:r>
              <a:rPr lang="en-GB" baseline="0" dirty="0" smtClean="0"/>
              <a:t> </a:t>
            </a:r>
            <a:r>
              <a:rPr lang="en-GB" baseline="0" dirty="0" err="1" smtClean="0"/>
              <a:t>luke</a:t>
            </a:r>
            <a:r>
              <a:rPr lang="en-GB" baseline="0" dirty="0" smtClean="0"/>
              <a:t> </a:t>
            </a:r>
            <a:r>
              <a:rPr lang="en-GB" baseline="0" dirty="0" err="1" smtClean="0"/>
              <a:t>ondoko</a:t>
            </a:r>
            <a:r>
              <a:rPr lang="en-GB" baseline="0" dirty="0" smtClean="0"/>
              <a:t> </a:t>
            </a:r>
            <a:r>
              <a:rPr lang="en-GB" baseline="0" dirty="0" err="1" smtClean="0"/>
              <a:t>zuhaitz</a:t>
            </a:r>
            <a:r>
              <a:rPr lang="en-GB" baseline="0" dirty="0" smtClean="0"/>
              <a:t> </a:t>
            </a:r>
            <a:r>
              <a:rPr lang="en-GB" baseline="0" dirty="0" err="1" smtClean="0"/>
              <a:t>gazteagoak</a:t>
            </a:r>
            <a:r>
              <a:rPr lang="en-GB" baseline="0" dirty="0" smtClean="0"/>
              <a:t> </a:t>
            </a:r>
            <a:r>
              <a:rPr lang="en-GB" baseline="0" dirty="0" err="1" smtClean="0"/>
              <a:t>beteranizatzea</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8</a:t>
            </a:fld>
            <a:endParaRPr lang="en-GB"/>
          </a:p>
        </p:txBody>
      </p:sp>
    </p:spTree>
    <p:extLst>
      <p:ext uri="{BB962C8B-B14F-4D97-AF65-F5344CB8AC3E}">
        <p14:creationId xmlns:p14="http://schemas.microsoft.com/office/powerpoint/2010/main" val="3069989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Oharrak</a:t>
            </a:r>
            <a:r>
              <a:rPr lang="en-GB" dirty="0" smtClean="0"/>
              <a:t>: </a:t>
            </a:r>
          </a:p>
          <a:p>
            <a:r>
              <a:rPr lang="en-GB" dirty="0" err="1" smtClean="0"/>
              <a:t>Haritza</a:t>
            </a:r>
            <a:r>
              <a:rPr lang="en-GB" dirty="0" smtClean="0"/>
              <a:t>,</a:t>
            </a:r>
            <a:r>
              <a:rPr lang="en-GB" baseline="0" dirty="0" smtClean="0"/>
              <a:t> 7. </a:t>
            </a:r>
            <a:r>
              <a:rPr lang="en-GB" baseline="0" dirty="0" err="1" smtClean="0"/>
              <a:t>zuhaitza</a:t>
            </a:r>
            <a:r>
              <a:rPr lang="en-GB" baseline="0" dirty="0" smtClean="0"/>
              <a:t> </a:t>
            </a:r>
            <a:r>
              <a:rPr lang="en-GB" baseline="0" dirty="0" err="1" smtClean="0"/>
              <a:t>dagoen</a:t>
            </a:r>
            <a:r>
              <a:rPr lang="en-GB" baseline="0" dirty="0" smtClean="0"/>
              <a:t> </a:t>
            </a:r>
            <a:r>
              <a:rPr lang="en-GB" baseline="0" dirty="0" err="1" smtClean="0"/>
              <a:t>toki</a:t>
            </a:r>
            <a:r>
              <a:rPr lang="en-GB" baseline="0" dirty="0" smtClean="0"/>
              <a:t> </a:t>
            </a:r>
            <a:r>
              <a:rPr lang="en-GB" baseline="0" dirty="0" err="1" smtClean="0"/>
              <a:t>berean</a:t>
            </a:r>
            <a:r>
              <a:rPr lang="en-GB" baseline="0" dirty="0" smtClean="0"/>
              <a:t> </a:t>
            </a:r>
            <a:r>
              <a:rPr lang="en-GB" baseline="0" dirty="0" err="1" smtClean="0"/>
              <a:t>dago</a:t>
            </a:r>
            <a:r>
              <a:rPr lang="en-GB" baseline="0" dirty="0" smtClean="0"/>
              <a:t>, </a:t>
            </a:r>
            <a:r>
              <a:rPr lang="en-GB" baseline="0" dirty="0" err="1" smtClean="0"/>
              <a:t>baina</a:t>
            </a:r>
            <a:r>
              <a:rPr lang="en-GB" baseline="0" dirty="0" smtClean="0"/>
              <a:t> </a:t>
            </a:r>
            <a:r>
              <a:rPr lang="en-GB" baseline="0" dirty="0" err="1" smtClean="0"/>
              <a:t>aurreko</a:t>
            </a:r>
            <a:r>
              <a:rPr lang="en-GB" baseline="0" dirty="0" smtClean="0"/>
              <a:t> </a:t>
            </a:r>
            <a:r>
              <a:rPr lang="en-GB" baseline="0" dirty="0" err="1" smtClean="0"/>
              <a:t>etapa</a:t>
            </a:r>
            <a:r>
              <a:rPr lang="en-GB" baseline="0" dirty="0" smtClean="0"/>
              <a:t> </a:t>
            </a:r>
            <a:r>
              <a:rPr lang="en-GB" baseline="0" dirty="0" err="1" smtClean="0"/>
              <a:t>batean</a:t>
            </a:r>
            <a:r>
              <a:rPr lang="en-GB" baseline="0" dirty="0" smtClean="0"/>
              <a:t>.</a:t>
            </a:r>
            <a:endParaRPr lang="en-GB" dirty="0" smtClean="0"/>
          </a:p>
          <a:p>
            <a:endParaRPr lang="en-GB" dirty="0" smtClean="0"/>
          </a:p>
          <a:p>
            <a:r>
              <a:rPr lang="en-GB" dirty="0" err="1" smtClean="0"/>
              <a:t>Kudeaketa</a:t>
            </a:r>
            <a:r>
              <a:rPr lang="en-GB" baseline="0" dirty="0" smtClean="0"/>
              <a:t> </a:t>
            </a:r>
            <a:r>
              <a:rPr lang="en-GB" baseline="0" dirty="0" err="1" smtClean="0"/>
              <a:t>gomendioak</a:t>
            </a:r>
            <a:r>
              <a:rPr lang="en-GB" dirty="0" smtClean="0"/>
              <a:t>:</a:t>
            </a:r>
          </a:p>
          <a:p>
            <a:r>
              <a:rPr lang="en-GB" dirty="0" err="1" smtClean="0"/>
              <a:t>Xarma</a:t>
            </a:r>
            <a:r>
              <a:rPr lang="en-GB" baseline="0" dirty="0" smtClean="0"/>
              <a:t> </a:t>
            </a:r>
            <a:r>
              <a:rPr lang="en-GB" baseline="0" dirty="0" err="1" smtClean="0"/>
              <a:t>botatzea</a:t>
            </a:r>
            <a:r>
              <a:rPr lang="en-GB" baseline="0" dirty="0" smtClean="0"/>
              <a:t> (</a:t>
            </a:r>
            <a:r>
              <a:rPr lang="en-GB" baseline="0" dirty="0" err="1" smtClean="0"/>
              <a:t>berehala</a:t>
            </a:r>
            <a:r>
              <a:rPr lang="en-GB" baseline="0" dirty="0" smtClean="0"/>
              <a:t> </a:t>
            </a:r>
            <a:r>
              <a:rPr lang="en-GB" baseline="0" dirty="0" err="1" smtClean="0"/>
              <a:t>eginez</a:t>
            </a:r>
            <a:r>
              <a:rPr lang="en-GB" baseline="0" dirty="0" smtClean="0"/>
              <a:t> </a:t>
            </a:r>
            <a:r>
              <a:rPr lang="en-GB" baseline="0" dirty="0" err="1" smtClean="0"/>
              <a:t>gero</a:t>
            </a:r>
            <a:r>
              <a:rPr lang="en-GB" baseline="0" dirty="0" smtClean="0"/>
              <a:t>, </a:t>
            </a:r>
            <a:r>
              <a:rPr lang="en-GB" baseline="0" dirty="0" err="1" smtClean="0"/>
              <a:t>esku</a:t>
            </a:r>
            <a:r>
              <a:rPr lang="en-GB" baseline="0" dirty="0" smtClean="0"/>
              <a:t> </a:t>
            </a:r>
            <a:r>
              <a:rPr lang="en-GB" baseline="0" dirty="0" err="1" smtClean="0"/>
              <a:t>hartze</a:t>
            </a:r>
            <a:r>
              <a:rPr lang="en-GB" baseline="0" dirty="0" smtClean="0"/>
              <a:t> </a:t>
            </a:r>
            <a:r>
              <a:rPr lang="en-GB" baseline="0" dirty="0" err="1" smtClean="0"/>
              <a:t>bakar</a:t>
            </a:r>
            <a:r>
              <a:rPr lang="en-GB" baseline="0" dirty="0" smtClean="0"/>
              <a:t> bat </a:t>
            </a:r>
            <a:r>
              <a:rPr lang="en-GB" baseline="0" dirty="0" err="1" smtClean="0"/>
              <a:t>nahikoa</a:t>
            </a:r>
            <a:r>
              <a:rPr lang="en-GB" baseline="0" dirty="0" smtClean="0"/>
              <a:t> </a:t>
            </a:r>
            <a:r>
              <a:rPr lang="en-GB" baseline="0" dirty="0" err="1" smtClean="0"/>
              <a:t>izan</a:t>
            </a:r>
            <a:r>
              <a:rPr lang="en-GB" baseline="0" dirty="0" smtClean="0"/>
              <a:t> </a:t>
            </a:r>
            <a:r>
              <a:rPr lang="en-GB" baseline="0" dirty="0" err="1" smtClean="0"/>
              <a:t>liteke</a:t>
            </a:r>
            <a:r>
              <a:rPr lang="en-GB" baseline="0" dirty="0" smtClean="0"/>
              <a:t>, </a:t>
            </a:r>
            <a:r>
              <a:rPr lang="en-GB" baseline="0" dirty="0" err="1" smtClean="0"/>
              <a:t>geroratuz</a:t>
            </a:r>
            <a:r>
              <a:rPr lang="en-GB" baseline="0" dirty="0" smtClean="0"/>
              <a:t> </a:t>
            </a:r>
            <a:r>
              <a:rPr lang="en-GB" baseline="0" dirty="0" err="1" smtClean="0"/>
              <a:t>gero</a:t>
            </a:r>
            <a:r>
              <a:rPr lang="en-GB" baseline="0" dirty="0" smtClean="0"/>
              <a:t> </a:t>
            </a:r>
            <a:r>
              <a:rPr lang="en-GB" baseline="0" dirty="0" err="1" smtClean="0"/>
              <a:t>soilguneak</a:t>
            </a:r>
            <a:r>
              <a:rPr lang="en-GB" baseline="0" dirty="0" smtClean="0"/>
              <a:t> </a:t>
            </a:r>
            <a:r>
              <a:rPr lang="en-GB" baseline="0" dirty="0" err="1" smtClean="0"/>
              <a:t>polikiago</a:t>
            </a:r>
            <a:r>
              <a:rPr lang="en-GB" baseline="0" dirty="0" smtClean="0"/>
              <a:t> </a:t>
            </a:r>
            <a:r>
              <a:rPr lang="en-GB" baseline="0" dirty="0" err="1" smtClean="0"/>
              <a:t>egin</a:t>
            </a:r>
            <a:r>
              <a:rPr lang="en-GB" baseline="0" dirty="0" smtClean="0"/>
              <a:t> </a:t>
            </a:r>
            <a:r>
              <a:rPr lang="en-GB" baseline="0" dirty="0" err="1" smtClean="0"/>
              <a:t>beharko</a:t>
            </a:r>
            <a:r>
              <a:rPr lang="en-GB" baseline="0" dirty="0" smtClean="0"/>
              <a:t> </a:t>
            </a:r>
            <a:r>
              <a:rPr lang="en-GB" baseline="0" dirty="0" err="1" smtClean="0"/>
              <a:t>dira</a:t>
            </a:r>
            <a:r>
              <a:rPr lang="en-GB" baseline="0" dirty="0" smtClean="0"/>
              <a:t>).</a:t>
            </a:r>
            <a:endParaRPr lang="en-GB" dirty="0" smtClean="0"/>
          </a:p>
          <a:p>
            <a:endParaRPr lang="en-GB" dirty="0" smtClean="0"/>
          </a:p>
          <a:p>
            <a:r>
              <a:rPr lang="en-GB" dirty="0" err="1" smtClean="0"/>
              <a:t>Eztabaidarako</a:t>
            </a:r>
            <a:r>
              <a:rPr lang="en-GB" dirty="0" smtClean="0"/>
              <a:t> </a:t>
            </a:r>
            <a:r>
              <a:rPr lang="en-GB" dirty="0" err="1" smtClean="0"/>
              <a:t>gaiak</a:t>
            </a:r>
            <a:r>
              <a:rPr lang="en-GB" baseline="0" dirty="0" smtClean="0"/>
              <a:t>:</a:t>
            </a:r>
          </a:p>
          <a:p>
            <a:r>
              <a:rPr lang="en-GB" baseline="0" dirty="0" err="1" smtClean="0"/>
              <a:t>Basopeko</a:t>
            </a:r>
            <a:r>
              <a:rPr lang="en-GB" baseline="0" dirty="0" smtClean="0"/>
              <a:t> </a:t>
            </a:r>
            <a:r>
              <a:rPr lang="en-GB" baseline="0" dirty="0" err="1" smtClean="0"/>
              <a:t>artzaintza</a:t>
            </a:r>
            <a:r>
              <a:rPr lang="en-GB" baseline="0" dirty="0" smtClean="0"/>
              <a:t> </a:t>
            </a:r>
            <a:r>
              <a:rPr lang="en-GB" baseline="0" dirty="0" err="1" smtClean="0"/>
              <a:t>nola</a:t>
            </a:r>
            <a:r>
              <a:rPr lang="en-GB" baseline="0" dirty="0" smtClean="0"/>
              <a:t> </a:t>
            </a:r>
            <a:r>
              <a:rPr lang="en-GB" baseline="0" dirty="0" err="1" smtClean="0"/>
              <a:t>sustatu</a:t>
            </a:r>
            <a:r>
              <a:rPr lang="en-GB" baseline="0" dirty="0" smtClean="0"/>
              <a:t> </a:t>
            </a:r>
            <a:r>
              <a:rPr lang="en-GB" baseline="0" dirty="0" err="1" smtClean="0"/>
              <a:t>asmatzea</a:t>
            </a:r>
            <a:r>
              <a:rPr lang="en-GB" baseline="0" dirty="0" smtClean="0"/>
              <a:t>, </a:t>
            </a:r>
            <a:r>
              <a:rPr lang="en-GB" baseline="0" dirty="0" err="1" smtClean="0"/>
              <a:t>txaradia</a:t>
            </a:r>
            <a:r>
              <a:rPr lang="en-GB" baseline="0" dirty="0" smtClean="0"/>
              <a:t> </a:t>
            </a:r>
            <a:r>
              <a:rPr lang="en-GB" baseline="0" dirty="0" err="1" smtClean="0"/>
              <a:t>gehiegi</a:t>
            </a:r>
            <a:r>
              <a:rPr lang="en-GB" baseline="0" dirty="0" smtClean="0"/>
              <a:t> </a:t>
            </a:r>
            <a:r>
              <a:rPr lang="en-GB" baseline="0" dirty="0" err="1" smtClean="0"/>
              <a:t>hazi</a:t>
            </a:r>
            <a:r>
              <a:rPr lang="en-GB" baseline="0" dirty="0" smtClean="0"/>
              <a:t> </a:t>
            </a:r>
            <a:r>
              <a:rPr lang="en-GB" baseline="0" dirty="0" err="1" smtClean="0"/>
              <a:t>ez</a:t>
            </a:r>
            <a:r>
              <a:rPr lang="en-GB" baseline="0" dirty="0" smtClean="0"/>
              <a:t> </a:t>
            </a:r>
            <a:r>
              <a:rPr lang="en-GB" baseline="0" dirty="0" err="1" smtClean="0"/>
              <a:t>dadin</a:t>
            </a:r>
            <a:r>
              <a:rPr lang="en-GB" baseline="0" dirty="0" smtClean="0"/>
              <a:t> </a:t>
            </a:r>
            <a:r>
              <a:rPr lang="en-GB" baseline="0" dirty="0" err="1" smtClean="0"/>
              <a:t>baina</a:t>
            </a:r>
            <a:r>
              <a:rPr lang="en-GB" baseline="0" dirty="0" smtClean="0"/>
              <a:t> </a:t>
            </a:r>
            <a:r>
              <a:rPr lang="en-GB" baseline="0" dirty="0" err="1" smtClean="0"/>
              <a:t>lurra</a:t>
            </a:r>
            <a:r>
              <a:rPr lang="en-GB" baseline="0" dirty="0" smtClean="0"/>
              <a:t> </a:t>
            </a:r>
            <a:r>
              <a:rPr lang="en-GB" baseline="0" dirty="0" err="1" smtClean="0"/>
              <a:t>gehiegi</a:t>
            </a:r>
            <a:r>
              <a:rPr lang="en-GB" baseline="0" dirty="0" smtClean="0"/>
              <a:t> </a:t>
            </a:r>
            <a:r>
              <a:rPr lang="en-GB" baseline="0" dirty="0" err="1" smtClean="0"/>
              <a:t>trikotu</a:t>
            </a:r>
            <a:r>
              <a:rPr lang="en-GB" baseline="0" dirty="0" smtClean="0"/>
              <a:t> </a:t>
            </a:r>
            <a:r>
              <a:rPr lang="en-GB" baseline="0" dirty="0" err="1" smtClean="0"/>
              <a:t>gabe</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9</a:t>
            </a:fld>
            <a:endParaRPr lang="en-GB"/>
          </a:p>
        </p:txBody>
      </p:sp>
    </p:spTree>
    <p:extLst>
      <p:ext uri="{BB962C8B-B14F-4D97-AF65-F5344CB8AC3E}">
        <p14:creationId xmlns:p14="http://schemas.microsoft.com/office/powerpoint/2010/main" val="456923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err="1" smtClean="0"/>
              <a:t>Zuhaitz</a:t>
            </a:r>
            <a:r>
              <a:rPr lang="en-GB" altLang="en-US" baseline="0" dirty="0" smtClean="0"/>
              <a:t> </a:t>
            </a:r>
            <a:r>
              <a:rPr lang="en-GB" altLang="en-US" baseline="0" dirty="0" err="1" smtClean="0"/>
              <a:t>hau</a:t>
            </a:r>
            <a:r>
              <a:rPr lang="en-GB" altLang="en-US" baseline="0" dirty="0" smtClean="0"/>
              <a:t> </a:t>
            </a:r>
            <a:r>
              <a:rPr lang="en-GB" altLang="en-US" baseline="0" dirty="0" err="1" smtClean="0"/>
              <a:t>maldan</a:t>
            </a:r>
            <a:r>
              <a:rPr lang="en-GB" altLang="en-US" baseline="0" dirty="0" smtClean="0"/>
              <a:t> </a:t>
            </a:r>
            <a:r>
              <a:rPr lang="en-GB" altLang="en-US" baseline="0" dirty="0" err="1" smtClean="0"/>
              <a:t>behera</a:t>
            </a:r>
            <a:r>
              <a:rPr lang="en-GB" altLang="en-US" baseline="0" dirty="0" smtClean="0"/>
              <a:t> </a:t>
            </a:r>
            <a:r>
              <a:rPr lang="en-GB" altLang="en-US" baseline="0" dirty="0" err="1" smtClean="0"/>
              <a:t>erori</a:t>
            </a:r>
            <a:r>
              <a:rPr lang="en-GB" altLang="en-US" baseline="0" dirty="0" smtClean="0"/>
              <a:t> </a:t>
            </a:r>
            <a:r>
              <a:rPr lang="en-GB" altLang="en-US" baseline="0" dirty="0" err="1" smtClean="0"/>
              <a:t>da</a:t>
            </a:r>
            <a:r>
              <a:rPr lang="en-GB" altLang="en-US" dirty="0" smtClean="0"/>
              <a:t>!</a:t>
            </a:r>
          </a:p>
          <a:p>
            <a:endParaRPr lang="en-GB" altLang="en-US" dirty="0" smtClean="0"/>
          </a:p>
          <a:p>
            <a:r>
              <a:rPr lang="en-GB" altLang="en-US" dirty="0" err="1" smtClean="0"/>
              <a:t>Kudeaketa</a:t>
            </a:r>
            <a:r>
              <a:rPr lang="en-GB" altLang="en-US" dirty="0" smtClean="0"/>
              <a:t> </a:t>
            </a:r>
            <a:r>
              <a:rPr lang="en-GB" altLang="en-US" dirty="0" err="1" smtClean="0"/>
              <a:t>gomendioak</a:t>
            </a:r>
            <a:r>
              <a:rPr lang="en-GB" altLang="en-US" dirty="0" smtClean="0"/>
              <a:t>:</a:t>
            </a:r>
          </a:p>
          <a:p>
            <a:r>
              <a:rPr lang="en-GB" altLang="en-US" dirty="0" smtClean="0"/>
              <a:t>Deus</a:t>
            </a:r>
            <a:r>
              <a:rPr lang="en-GB" altLang="en-US" baseline="0" dirty="0" smtClean="0"/>
              <a:t> ere </a:t>
            </a:r>
            <a:r>
              <a:rPr lang="en-GB" altLang="en-US" baseline="0" dirty="0" err="1" smtClean="0"/>
              <a:t>ez</a:t>
            </a:r>
            <a:r>
              <a:rPr lang="en-GB" altLang="en-US" baseline="0" dirty="0" smtClean="0"/>
              <a:t> </a:t>
            </a:r>
            <a:r>
              <a:rPr lang="en-GB" altLang="en-US" baseline="0" dirty="0" err="1" smtClean="0"/>
              <a:t>egitea</a:t>
            </a:r>
            <a:r>
              <a:rPr lang="en-GB" altLang="en-US" dirty="0" smtClean="0"/>
              <a:t>.  </a:t>
            </a:r>
            <a:r>
              <a:rPr lang="en-GB" altLang="en-US" dirty="0" err="1" smtClean="0"/>
              <a:t>Egur</a:t>
            </a:r>
            <a:r>
              <a:rPr lang="en-GB" altLang="en-US" dirty="0" smtClean="0"/>
              <a:t> </a:t>
            </a:r>
            <a:r>
              <a:rPr lang="en-GB" altLang="en-US" dirty="0" err="1" smtClean="0"/>
              <a:t>hila</a:t>
            </a:r>
            <a:r>
              <a:rPr lang="en-GB" altLang="en-US" baseline="0" dirty="0" smtClean="0"/>
              <a:t>  </a:t>
            </a:r>
            <a:r>
              <a:rPr lang="en-GB" altLang="en-US" baseline="0" dirty="0" err="1" smtClean="0"/>
              <a:t>duen</a:t>
            </a:r>
            <a:r>
              <a:rPr lang="en-GB" altLang="en-US" baseline="0" dirty="0" smtClean="0"/>
              <a:t> </a:t>
            </a:r>
            <a:r>
              <a:rPr lang="en-GB" altLang="en-US" baseline="0" dirty="0" err="1" smtClean="0"/>
              <a:t>habitata</a:t>
            </a:r>
            <a:r>
              <a:rPr lang="en-GB" altLang="en-US" baseline="0" dirty="0" smtClean="0"/>
              <a:t> </a:t>
            </a:r>
            <a:r>
              <a:rPr lang="en-GB" altLang="en-US" baseline="0" dirty="0" err="1" smtClean="0"/>
              <a:t>sortuko</a:t>
            </a:r>
            <a:r>
              <a:rPr lang="en-GB" altLang="en-US" baseline="0" dirty="0" smtClean="0"/>
              <a:t> du eta </a:t>
            </a:r>
            <a:r>
              <a:rPr lang="en-GB" altLang="en-US" baseline="0" dirty="0" err="1" smtClean="0"/>
              <a:t>ez</a:t>
            </a:r>
            <a:r>
              <a:rPr lang="en-GB" altLang="en-US" baseline="0" dirty="0" smtClean="0"/>
              <a:t> </a:t>
            </a:r>
            <a:r>
              <a:rPr lang="en-GB" altLang="en-US" baseline="0" dirty="0" err="1" smtClean="0"/>
              <a:t>dugu</a:t>
            </a:r>
            <a:r>
              <a:rPr lang="en-GB" altLang="en-US" baseline="0" dirty="0" smtClean="0"/>
              <a:t> </a:t>
            </a:r>
            <a:r>
              <a:rPr lang="en-GB" altLang="en-US" baseline="0" dirty="0" err="1" smtClean="0"/>
              <a:t>kenduko</a:t>
            </a:r>
            <a:r>
              <a:rPr lang="en-GB" altLang="en-US" baseline="0" dirty="0" smtClean="0"/>
              <a:t>. </a:t>
            </a:r>
            <a:r>
              <a:rPr lang="en-GB" altLang="en-US" baseline="0" dirty="0" err="1" smtClean="0"/>
              <a:t>Beharbada</a:t>
            </a:r>
            <a:r>
              <a:rPr lang="en-GB" altLang="en-US" baseline="0" dirty="0" smtClean="0"/>
              <a:t> </a:t>
            </a:r>
            <a:r>
              <a:rPr lang="en-GB" altLang="en-US" baseline="0" dirty="0" err="1" smtClean="0"/>
              <a:t>ingurua</a:t>
            </a:r>
            <a:r>
              <a:rPr lang="en-GB" altLang="en-US" baseline="0" dirty="0" smtClean="0"/>
              <a:t> </a:t>
            </a:r>
            <a:r>
              <a:rPr lang="en-GB" altLang="en-US" baseline="0" dirty="0" err="1" smtClean="0"/>
              <a:t>soildu</a:t>
            </a:r>
            <a:r>
              <a:rPr lang="en-GB" altLang="en-US" baseline="0" dirty="0" smtClean="0"/>
              <a:t> </a:t>
            </a:r>
            <a:r>
              <a:rPr lang="en-GB" altLang="en-US" baseline="0" dirty="0" err="1" smtClean="0"/>
              <a:t>liteke</a:t>
            </a:r>
            <a:r>
              <a:rPr lang="en-GB" altLang="en-US" baseline="0" dirty="0" smtClean="0"/>
              <a:t>, </a:t>
            </a:r>
            <a:r>
              <a:rPr lang="en-GB" altLang="en-US" baseline="0" dirty="0" err="1" smtClean="0"/>
              <a:t>baina</a:t>
            </a:r>
            <a:r>
              <a:rPr lang="en-GB" altLang="en-US" baseline="0" dirty="0" smtClean="0"/>
              <a:t> </a:t>
            </a:r>
            <a:r>
              <a:rPr lang="en-GB" altLang="en-US" baseline="0" dirty="0" err="1" smtClean="0"/>
              <a:t>ez</a:t>
            </a:r>
            <a:r>
              <a:rPr lang="en-GB" altLang="en-US" baseline="0" dirty="0" smtClean="0"/>
              <a:t> </a:t>
            </a:r>
            <a:r>
              <a:rPr lang="en-GB" altLang="en-US" baseline="0" dirty="0" err="1" smtClean="0"/>
              <a:t>luke</a:t>
            </a:r>
            <a:r>
              <a:rPr lang="en-GB" altLang="en-US" baseline="0" dirty="0" smtClean="0"/>
              <a:t> </a:t>
            </a:r>
            <a:r>
              <a:rPr lang="en-GB" altLang="en-US" baseline="0" dirty="0" err="1" smtClean="0"/>
              <a:t>egoera</a:t>
            </a:r>
            <a:r>
              <a:rPr lang="en-GB" altLang="en-US" baseline="0" dirty="0" smtClean="0"/>
              <a:t> </a:t>
            </a:r>
            <a:r>
              <a:rPr lang="en-GB" altLang="en-US" baseline="0" dirty="0" err="1" smtClean="0"/>
              <a:t>hobetuko</a:t>
            </a:r>
            <a:r>
              <a:rPr lang="en-GB" altLang="en-US" baseline="0" dirty="0" smtClean="0"/>
              <a:t>. </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Egur</a:t>
            </a:r>
            <a:r>
              <a:rPr lang="en-GB" altLang="en-US" baseline="0" dirty="0" smtClean="0"/>
              <a:t> </a:t>
            </a:r>
            <a:r>
              <a:rPr lang="en-GB" altLang="en-US" baseline="0" dirty="0" err="1" smtClean="0"/>
              <a:t>hilean</a:t>
            </a:r>
            <a:r>
              <a:rPr lang="en-GB" altLang="en-US" baseline="0" dirty="0" smtClean="0"/>
              <a:t> </a:t>
            </a:r>
            <a:r>
              <a:rPr lang="en-GB" altLang="en-US" baseline="0" dirty="0" err="1" smtClean="0"/>
              <a:t>bizi</a:t>
            </a:r>
            <a:r>
              <a:rPr lang="en-GB" altLang="en-US" baseline="0" dirty="0" smtClean="0"/>
              <a:t> </a:t>
            </a:r>
            <a:r>
              <a:rPr lang="en-GB" altLang="en-US" baseline="0" dirty="0" err="1" smtClean="0"/>
              <a:t>diren</a:t>
            </a:r>
            <a:r>
              <a:rPr lang="en-GB" altLang="en-US" baseline="0" dirty="0" smtClean="0"/>
              <a:t> </a:t>
            </a:r>
            <a:r>
              <a:rPr lang="en-GB" altLang="en-US" baseline="0" dirty="0" err="1" smtClean="0"/>
              <a:t>hainbat</a:t>
            </a:r>
            <a:r>
              <a:rPr lang="en-GB" altLang="en-US" baseline="0" dirty="0" smtClean="0"/>
              <a:t> </a:t>
            </a:r>
            <a:r>
              <a:rPr lang="en-GB" altLang="en-US" baseline="0" dirty="0" err="1" smtClean="0"/>
              <a:t>espeziek</a:t>
            </a:r>
            <a:r>
              <a:rPr lang="en-GB" altLang="en-US" baseline="0" dirty="0" smtClean="0"/>
              <a:t> </a:t>
            </a:r>
            <a:r>
              <a:rPr lang="en-GB" altLang="en-US" baseline="0" dirty="0" err="1" smtClean="0"/>
              <a:t>argi</a:t>
            </a:r>
            <a:r>
              <a:rPr lang="en-GB" altLang="en-US" baseline="0" dirty="0" smtClean="0"/>
              <a:t> </a:t>
            </a:r>
            <a:r>
              <a:rPr lang="en-GB" altLang="en-US" baseline="0" dirty="0" err="1" smtClean="0"/>
              <a:t>gehiago</a:t>
            </a:r>
            <a:r>
              <a:rPr lang="en-GB" altLang="en-US" baseline="0" dirty="0" smtClean="0"/>
              <a:t> </a:t>
            </a:r>
            <a:r>
              <a:rPr lang="en-GB" altLang="en-US" baseline="0" dirty="0" err="1" smtClean="0"/>
              <a:t>eskertuko</a:t>
            </a:r>
            <a:r>
              <a:rPr lang="en-GB" altLang="en-US" baseline="0" dirty="0" smtClean="0"/>
              <a:t> </a:t>
            </a:r>
            <a:r>
              <a:rPr lang="en-GB" altLang="en-US" baseline="0" dirty="0" err="1" smtClean="0"/>
              <a:t>lukete</a:t>
            </a:r>
            <a:r>
              <a:rPr lang="en-GB" altLang="en-US" baseline="0" dirty="0" smtClean="0"/>
              <a:t>, </a:t>
            </a:r>
            <a:r>
              <a:rPr lang="en-GB" altLang="en-US" baseline="0" dirty="0" err="1" smtClean="0"/>
              <a:t>baina</a:t>
            </a:r>
            <a:r>
              <a:rPr lang="en-GB" altLang="en-US" baseline="0" dirty="0" smtClean="0"/>
              <a:t> </a:t>
            </a:r>
            <a:r>
              <a:rPr lang="en-GB" altLang="en-US" baseline="0" dirty="0" err="1" smtClean="0"/>
              <a:t>beste</a:t>
            </a:r>
            <a:r>
              <a:rPr lang="en-GB" altLang="en-US" baseline="0" dirty="0" smtClean="0"/>
              <a:t> </a:t>
            </a:r>
            <a:r>
              <a:rPr lang="en-GB" altLang="en-US" baseline="0" dirty="0" err="1" smtClean="0"/>
              <a:t>batzuek</a:t>
            </a:r>
            <a:r>
              <a:rPr lang="en-GB" altLang="en-US" baseline="0" dirty="0" smtClean="0"/>
              <a:t> </a:t>
            </a:r>
            <a:r>
              <a:rPr lang="en-GB" altLang="en-US" baseline="0" dirty="0" err="1" smtClean="0"/>
              <a:t>zuhaitzak</a:t>
            </a:r>
            <a:r>
              <a:rPr lang="en-GB" altLang="en-US" baseline="0" dirty="0" smtClean="0"/>
              <a:t> </a:t>
            </a:r>
            <a:r>
              <a:rPr lang="en-GB" altLang="en-US" baseline="0" dirty="0" err="1" smtClean="0"/>
              <a:t>orain</a:t>
            </a:r>
            <a:r>
              <a:rPr lang="en-GB" altLang="en-US" baseline="0" dirty="0" smtClean="0"/>
              <a:t> </a:t>
            </a:r>
            <a:r>
              <a:rPr lang="en-GB" altLang="en-US" baseline="0" dirty="0" err="1" smtClean="0"/>
              <a:t>duen</a:t>
            </a:r>
            <a:r>
              <a:rPr lang="en-GB" altLang="en-US" baseline="0" dirty="0" smtClean="0"/>
              <a:t> </a:t>
            </a:r>
            <a:r>
              <a:rPr lang="en-GB" altLang="en-US" baseline="0" dirty="0" err="1" smtClean="0"/>
              <a:t>argia</a:t>
            </a:r>
            <a:r>
              <a:rPr lang="en-GB" altLang="en-US" baseline="0" dirty="0" smtClean="0"/>
              <a:t>/</a:t>
            </a:r>
            <a:r>
              <a:rPr lang="en-GB" altLang="en-US" baseline="0" dirty="0" err="1" smtClean="0"/>
              <a:t>itzala</a:t>
            </a:r>
            <a:r>
              <a:rPr lang="en-GB" altLang="en-US" baseline="0" dirty="0" smtClean="0"/>
              <a:t> </a:t>
            </a:r>
            <a:r>
              <a:rPr lang="en-GB" altLang="en-US" baseline="0" dirty="0" err="1" smtClean="0"/>
              <a:t>proportzioa</a:t>
            </a:r>
            <a:r>
              <a:rPr lang="en-GB" altLang="en-US" baseline="0" dirty="0" smtClean="0"/>
              <a:t> </a:t>
            </a:r>
            <a:r>
              <a:rPr lang="en-GB" altLang="en-US" baseline="0" dirty="0" err="1" smtClean="0"/>
              <a:t>nahiago</a:t>
            </a:r>
            <a:r>
              <a:rPr lang="en-GB" altLang="en-US" baseline="0" dirty="0" smtClean="0"/>
              <a:t> </a:t>
            </a:r>
            <a:r>
              <a:rPr lang="en-GB" altLang="en-US" baseline="0" dirty="0" err="1" smtClean="0"/>
              <a:t>dute</a:t>
            </a:r>
            <a:r>
              <a:rPr lang="en-GB" altLang="en-US" baseline="0" dirty="0" smtClean="0"/>
              <a:t>. </a:t>
            </a:r>
            <a:endParaRPr lang="en-GB" altLang="en-US" dirty="0" smtClean="0"/>
          </a:p>
          <a:p>
            <a:endParaRPr lang="en-GB" altLang="en-US" dirty="0" smtClean="0"/>
          </a:p>
          <a:p>
            <a:r>
              <a:rPr lang="en-GB" altLang="en-US" dirty="0" err="1" smtClean="0"/>
              <a:t>Eztabaidarako</a:t>
            </a:r>
            <a:r>
              <a:rPr lang="en-GB" altLang="en-US" dirty="0" smtClean="0"/>
              <a:t> </a:t>
            </a:r>
            <a:r>
              <a:rPr lang="en-GB" altLang="en-US" dirty="0" err="1" smtClean="0"/>
              <a:t>gaiak</a:t>
            </a:r>
            <a:r>
              <a:rPr lang="en-GB" altLang="en-US" dirty="0" smtClean="0"/>
              <a:t>:</a:t>
            </a:r>
          </a:p>
          <a:p>
            <a:r>
              <a:rPr lang="en-GB" altLang="en-US" dirty="0" err="1" smtClean="0"/>
              <a:t>Inguruan</a:t>
            </a:r>
            <a:r>
              <a:rPr lang="en-GB" altLang="en-US" baseline="0" dirty="0" smtClean="0"/>
              <a:t> </a:t>
            </a:r>
            <a:r>
              <a:rPr lang="en-GB" altLang="en-US" baseline="0" dirty="0" err="1" smtClean="0"/>
              <a:t>zuhaitz</a:t>
            </a:r>
            <a:r>
              <a:rPr lang="en-GB" altLang="en-US" baseline="0" dirty="0" smtClean="0"/>
              <a:t> </a:t>
            </a:r>
            <a:r>
              <a:rPr lang="en-GB" altLang="en-US" baseline="0" dirty="0" err="1" smtClean="0"/>
              <a:t>gazte</a:t>
            </a:r>
            <a:r>
              <a:rPr lang="en-GB" altLang="en-US" baseline="0" dirty="0" smtClean="0"/>
              <a:t> </a:t>
            </a:r>
            <a:r>
              <a:rPr lang="en-GB" altLang="en-US" baseline="0" dirty="0" err="1" smtClean="0"/>
              <a:t>asko</a:t>
            </a:r>
            <a:r>
              <a:rPr lang="en-GB" altLang="en-US" baseline="0" dirty="0" smtClean="0"/>
              <a:t> </a:t>
            </a:r>
            <a:r>
              <a:rPr lang="en-GB" altLang="en-US" baseline="0" dirty="0" err="1" smtClean="0"/>
              <a:t>daudenez</a:t>
            </a:r>
            <a:r>
              <a:rPr lang="en-GB" altLang="en-US" baseline="0" dirty="0" smtClean="0"/>
              <a:t>, </a:t>
            </a:r>
            <a:r>
              <a:rPr lang="en-GB" altLang="en-US" baseline="0" dirty="0" err="1" smtClean="0"/>
              <a:t>ez</a:t>
            </a:r>
            <a:r>
              <a:rPr lang="en-GB" altLang="en-US" baseline="0" dirty="0" smtClean="0"/>
              <a:t> </a:t>
            </a:r>
            <a:r>
              <a:rPr lang="en-GB" altLang="en-US" baseline="0" dirty="0" err="1" smtClean="0"/>
              <a:t>da</a:t>
            </a:r>
            <a:r>
              <a:rPr lang="en-GB" altLang="en-US" baseline="0" dirty="0" smtClean="0"/>
              <a:t> </a:t>
            </a:r>
            <a:r>
              <a:rPr lang="en-GB" altLang="en-US" baseline="0" dirty="0" err="1" smtClean="0"/>
              <a:t>beharrezkoa</a:t>
            </a:r>
            <a:r>
              <a:rPr lang="en-GB" altLang="en-US" baseline="0" dirty="0" smtClean="0"/>
              <a:t> </a:t>
            </a:r>
            <a:r>
              <a:rPr lang="en-GB" altLang="en-US" baseline="0" dirty="0" err="1" smtClean="0"/>
              <a:t>ingurua</a:t>
            </a:r>
            <a:r>
              <a:rPr lang="en-GB" altLang="en-US" baseline="0" dirty="0" smtClean="0"/>
              <a:t> </a:t>
            </a:r>
            <a:r>
              <a:rPr lang="en-GB" altLang="en-US" baseline="0" dirty="0" err="1" smtClean="0"/>
              <a:t>soiltzea</a:t>
            </a:r>
            <a:r>
              <a:rPr lang="en-GB" altLang="en-US" baseline="0" dirty="0" smtClean="0"/>
              <a:t> </a:t>
            </a:r>
            <a:r>
              <a:rPr lang="en-GB" altLang="en-US" baseline="0" dirty="0" err="1" smtClean="0"/>
              <a:t>zuhaitz</a:t>
            </a:r>
            <a:r>
              <a:rPr lang="en-GB" altLang="en-US" baseline="0" dirty="0" smtClean="0"/>
              <a:t> </a:t>
            </a:r>
            <a:r>
              <a:rPr lang="en-GB" altLang="en-US" baseline="0" dirty="0" err="1" smtClean="0"/>
              <a:t>gazte</a:t>
            </a:r>
            <a:r>
              <a:rPr lang="en-GB" altLang="en-US" baseline="0" dirty="0" smtClean="0"/>
              <a:t> </a:t>
            </a:r>
            <a:r>
              <a:rPr lang="en-GB" altLang="en-US" baseline="0" dirty="0" err="1" smtClean="0"/>
              <a:t>gehiago</a:t>
            </a:r>
            <a:r>
              <a:rPr lang="en-GB" altLang="en-US" baseline="0" dirty="0" smtClean="0"/>
              <a:t> </a:t>
            </a:r>
            <a:r>
              <a:rPr lang="en-GB" altLang="en-US" baseline="0" dirty="0" err="1" smtClean="0"/>
              <a:t>sustatzeko</a:t>
            </a:r>
            <a:r>
              <a:rPr lang="en-GB" altLang="en-US" baseline="0" dirty="0" smtClean="0"/>
              <a:t>.</a:t>
            </a:r>
            <a:endParaRPr lang="en-GB" altLang="en-US" i="1" dirty="0" smtClean="0"/>
          </a:p>
          <a:p>
            <a:endParaRPr lang="en-GB" altLang="en-US" i="1" dirty="0"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007E94B-AE5E-4E35-9C7E-47766ED750A9}" type="slidenum">
              <a:rPr lang="en-GB" altLang="en-US" smtClean="0"/>
              <a:pPr eaLnBrk="1" hangingPunct="1">
                <a:spcBef>
                  <a:spcPct val="0"/>
                </a:spcBef>
              </a:pPr>
              <a:t>10</a:t>
            </a:fld>
            <a:endParaRPr lang="en-GB" altLang="en-US" smtClean="0"/>
          </a:p>
        </p:txBody>
      </p:sp>
    </p:spTree>
    <p:extLst>
      <p:ext uri="{BB962C8B-B14F-4D97-AF65-F5344CB8AC3E}">
        <p14:creationId xmlns:p14="http://schemas.microsoft.com/office/powerpoint/2010/main" val="3897828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Oharrak</a:t>
            </a:r>
            <a:r>
              <a:rPr lang="en-GB" dirty="0" smtClean="0"/>
              <a:t>:</a:t>
            </a:r>
          </a:p>
          <a:p>
            <a:endParaRPr lang="en-GB" dirty="0" smtClean="0"/>
          </a:p>
          <a:p>
            <a:r>
              <a:rPr lang="en-GB" dirty="0" err="1" smtClean="0"/>
              <a:t>Kudeaketa</a:t>
            </a:r>
            <a:r>
              <a:rPr lang="en-GB" baseline="0" dirty="0" smtClean="0"/>
              <a:t> </a:t>
            </a:r>
            <a:r>
              <a:rPr lang="en-GB" baseline="0" dirty="0" err="1" smtClean="0"/>
              <a:t>gomendioak</a:t>
            </a:r>
            <a:r>
              <a:rPr lang="en-GB" dirty="0" smtClean="0"/>
              <a:t>:</a:t>
            </a:r>
          </a:p>
          <a:p>
            <a:r>
              <a:rPr lang="en-GB" dirty="0" err="1" smtClean="0"/>
              <a:t>Ez</a:t>
            </a:r>
            <a:r>
              <a:rPr lang="en-GB" dirty="0" smtClean="0"/>
              <a:t> </a:t>
            </a:r>
            <a:r>
              <a:rPr lang="en-GB" dirty="0" err="1" smtClean="0"/>
              <a:t>da</a:t>
            </a:r>
            <a:r>
              <a:rPr lang="en-GB" dirty="0" smtClean="0"/>
              <a:t> </a:t>
            </a:r>
            <a:r>
              <a:rPr lang="en-GB" dirty="0" err="1" smtClean="0"/>
              <a:t>esku</a:t>
            </a:r>
            <a:r>
              <a:rPr lang="en-GB" dirty="0" smtClean="0"/>
              <a:t> </a:t>
            </a:r>
            <a:r>
              <a:rPr lang="en-GB" dirty="0" err="1" smtClean="0"/>
              <a:t>hartu</a:t>
            </a:r>
            <a:r>
              <a:rPr lang="en-GB" dirty="0" smtClean="0"/>
              <a:t> </a:t>
            </a:r>
            <a:r>
              <a:rPr lang="en-GB" dirty="0" err="1" smtClean="0"/>
              <a:t>behar</a:t>
            </a:r>
            <a:r>
              <a:rPr lang="en-GB" dirty="0" smtClean="0"/>
              <a:t>.</a:t>
            </a:r>
          </a:p>
          <a:p>
            <a:endParaRPr lang="en-GB" dirty="0" smtClean="0"/>
          </a:p>
          <a:p>
            <a:r>
              <a:rPr lang="en-GB" dirty="0" err="1" smtClean="0"/>
              <a:t>Eztabaidarako</a:t>
            </a:r>
            <a:r>
              <a:rPr lang="en-GB" dirty="0" smtClean="0"/>
              <a:t> </a:t>
            </a:r>
            <a:r>
              <a:rPr lang="en-GB" dirty="0" err="1" smtClean="0"/>
              <a:t>gaiak</a:t>
            </a:r>
            <a:r>
              <a:rPr lang="en-GB" dirty="0" smtClean="0"/>
              <a:t>:</a:t>
            </a:r>
          </a:p>
          <a:p>
            <a:r>
              <a:rPr lang="en-GB" dirty="0" err="1" smtClean="0"/>
              <a:t>Seguritaten</a:t>
            </a:r>
            <a:r>
              <a:rPr lang="en-GB" dirty="0" smtClean="0"/>
              <a:t> </a:t>
            </a:r>
            <a:r>
              <a:rPr lang="en-GB" dirty="0" err="1" smtClean="0"/>
              <a:t>arazoren</a:t>
            </a:r>
            <a:r>
              <a:rPr lang="en-GB" baseline="0" dirty="0" smtClean="0"/>
              <a:t> bat </a:t>
            </a:r>
            <a:r>
              <a:rPr lang="en-GB" baseline="0" dirty="0" err="1" smtClean="0"/>
              <a:t>badago</a:t>
            </a:r>
            <a:r>
              <a:rPr lang="en-GB" baseline="0" dirty="0" smtClean="0"/>
              <a:t>? </a:t>
            </a:r>
            <a:r>
              <a:rPr lang="en-GB" baseline="0" dirty="0" err="1" smtClean="0"/>
              <a:t>Ez</a:t>
            </a:r>
            <a:r>
              <a:rPr lang="en-GB" baseline="0" dirty="0" smtClean="0"/>
              <a:t>, </a:t>
            </a:r>
            <a:r>
              <a:rPr lang="en-GB" baseline="0" dirty="0" err="1" smtClean="0"/>
              <a:t>biderik</a:t>
            </a:r>
            <a:r>
              <a:rPr lang="en-GB" baseline="0" dirty="0" smtClean="0"/>
              <a:t> </a:t>
            </a:r>
            <a:r>
              <a:rPr lang="en-GB" baseline="0" dirty="0" err="1" smtClean="0"/>
              <a:t>ez</a:t>
            </a:r>
            <a:r>
              <a:rPr lang="en-GB" baseline="0" dirty="0" smtClean="0"/>
              <a:t> </a:t>
            </a:r>
            <a:r>
              <a:rPr lang="en-GB" baseline="0" dirty="0" err="1" smtClean="0"/>
              <a:t>dagoelako</a:t>
            </a:r>
            <a:r>
              <a:rPr lang="en-GB" baseline="0" dirty="0" smtClean="0"/>
              <a:t>, eta </a:t>
            </a:r>
            <a:r>
              <a:rPr lang="en-GB" baseline="0" dirty="0" err="1" smtClean="0"/>
              <a:t>bisitarien</a:t>
            </a:r>
            <a:r>
              <a:rPr lang="en-GB" baseline="0" dirty="0" smtClean="0"/>
              <a:t> </a:t>
            </a:r>
            <a:r>
              <a:rPr lang="en-GB" baseline="0" dirty="0" err="1" smtClean="0"/>
              <a:t>presioa</a:t>
            </a:r>
            <a:r>
              <a:rPr lang="en-GB" baseline="0" dirty="0" smtClean="0"/>
              <a:t> </a:t>
            </a:r>
            <a:r>
              <a:rPr lang="en-GB" baseline="0" dirty="0" err="1" smtClean="0"/>
              <a:t>oso</a:t>
            </a:r>
            <a:r>
              <a:rPr lang="en-GB" baseline="0" dirty="0" smtClean="0"/>
              <a:t> </a:t>
            </a:r>
            <a:r>
              <a:rPr lang="en-GB" baseline="0" dirty="0" err="1" smtClean="0"/>
              <a:t>txikia</a:t>
            </a:r>
            <a:r>
              <a:rPr lang="en-GB" baseline="0" dirty="0" smtClean="0"/>
              <a:t> </a:t>
            </a:r>
            <a:r>
              <a:rPr lang="en-GB" baseline="0" dirty="0" err="1" smtClean="0"/>
              <a:t>delako</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11</a:t>
            </a:fld>
            <a:endParaRPr lang="en-GB"/>
          </a:p>
        </p:txBody>
      </p:sp>
    </p:spTree>
    <p:extLst>
      <p:ext uri="{BB962C8B-B14F-4D97-AF65-F5344CB8AC3E}">
        <p14:creationId xmlns:p14="http://schemas.microsoft.com/office/powerpoint/2010/main" val="2874568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Oharrak</a:t>
            </a:r>
            <a:r>
              <a:rPr lang="en-GB" altLang="en-US" dirty="0" smtClean="0"/>
              <a:t>:  </a:t>
            </a:r>
          </a:p>
          <a:p>
            <a:r>
              <a:rPr lang="en-GB" altLang="en-US" dirty="0" err="1" smtClean="0"/>
              <a:t>Zuhaitza</a:t>
            </a:r>
            <a:r>
              <a:rPr lang="en-GB" altLang="en-US" dirty="0" smtClean="0"/>
              <a:t> </a:t>
            </a:r>
            <a:r>
              <a:rPr lang="en-GB" altLang="en-US" dirty="0" err="1" smtClean="0"/>
              <a:t>basopeko</a:t>
            </a:r>
            <a:r>
              <a:rPr lang="en-GB" altLang="en-US" dirty="0" smtClean="0"/>
              <a:t> </a:t>
            </a:r>
            <a:r>
              <a:rPr lang="en-GB" altLang="en-US" dirty="0" err="1" smtClean="0"/>
              <a:t>larren</a:t>
            </a:r>
            <a:r>
              <a:rPr lang="en-GB" altLang="en-US" dirty="0" smtClean="0"/>
              <a:t> </a:t>
            </a:r>
            <a:r>
              <a:rPr lang="en-GB" altLang="en-US" dirty="0" err="1" smtClean="0"/>
              <a:t>baten</a:t>
            </a:r>
            <a:r>
              <a:rPr lang="en-GB" altLang="en-US" baseline="0" dirty="0" smtClean="0"/>
              <a:t> </a:t>
            </a:r>
            <a:r>
              <a:rPr lang="en-GB" altLang="en-US" baseline="0" dirty="0" err="1" smtClean="0"/>
              <a:t>mugan</a:t>
            </a:r>
            <a:r>
              <a:rPr lang="en-GB" altLang="en-US" baseline="0" dirty="0" smtClean="0"/>
              <a:t> </a:t>
            </a:r>
            <a:r>
              <a:rPr lang="en-GB" altLang="en-US" baseline="0" dirty="0" err="1" smtClean="0"/>
              <a:t>dago</a:t>
            </a:r>
            <a:r>
              <a:rPr lang="en-GB" altLang="en-US" baseline="0" dirty="0" smtClean="0"/>
              <a:t>; </a:t>
            </a:r>
            <a:r>
              <a:rPr lang="en-GB" altLang="en-US" baseline="0" dirty="0" err="1" smtClean="0"/>
              <a:t>badaude</a:t>
            </a:r>
            <a:r>
              <a:rPr lang="en-GB" altLang="en-US" baseline="0" dirty="0" smtClean="0"/>
              <a:t> </a:t>
            </a:r>
            <a:r>
              <a:rPr lang="en-GB" altLang="en-US" baseline="0" dirty="0" err="1" smtClean="0"/>
              <a:t>beste</a:t>
            </a:r>
            <a:r>
              <a:rPr lang="en-GB" altLang="en-US" baseline="0" dirty="0" smtClean="0"/>
              <a:t> </a:t>
            </a:r>
            <a:r>
              <a:rPr lang="en-GB" altLang="en-US" baseline="0" dirty="0" err="1" smtClean="0"/>
              <a:t>zuhaitz</a:t>
            </a:r>
            <a:r>
              <a:rPr lang="en-GB" altLang="en-US" baseline="0" dirty="0" smtClean="0"/>
              <a:t> </a:t>
            </a:r>
            <a:r>
              <a:rPr lang="en-GB" altLang="en-US" baseline="0" dirty="0" err="1" smtClean="0"/>
              <a:t>motz</a:t>
            </a:r>
            <a:r>
              <a:rPr lang="en-GB" altLang="en-US" baseline="0" dirty="0" smtClean="0"/>
              <a:t> </a:t>
            </a:r>
            <a:r>
              <a:rPr lang="en-GB" altLang="en-US" baseline="0" dirty="0" err="1" smtClean="0"/>
              <a:t>batzuk</a:t>
            </a:r>
            <a:r>
              <a:rPr lang="en-GB" altLang="en-US" baseline="0" dirty="0" smtClean="0"/>
              <a:t> </a:t>
            </a:r>
            <a:r>
              <a:rPr lang="en-GB" altLang="en-US" baseline="0" dirty="0" err="1" smtClean="0"/>
              <a:t>basopeko</a:t>
            </a:r>
            <a:r>
              <a:rPr lang="en-GB" altLang="en-US" baseline="0" dirty="0" smtClean="0"/>
              <a:t> </a:t>
            </a:r>
            <a:r>
              <a:rPr lang="en-GB" altLang="en-US" baseline="0" dirty="0" err="1" smtClean="0"/>
              <a:t>larrean</a:t>
            </a:r>
            <a:r>
              <a:rPr lang="en-GB" altLang="en-US" baseline="0" dirty="0" smtClean="0"/>
              <a:t>.</a:t>
            </a:r>
            <a:endParaRPr lang="en-GB" altLang="en-US" dirty="0" smtClean="0"/>
          </a:p>
          <a:p>
            <a:endParaRPr lang="en-GB" altLang="en-US" dirty="0" smtClean="0"/>
          </a:p>
          <a:p>
            <a:r>
              <a:rPr lang="en-GB" altLang="en-US" dirty="0" err="1" smtClean="0"/>
              <a:t>Kudeaketa</a:t>
            </a:r>
            <a:r>
              <a:rPr lang="en-GB" altLang="en-US" dirty="0" smtClean="0"/>
              <a:t> </a:t>
            </a:r>
            <a:r>
              <a:rPr lang="en-GB" altLang="en-US" dirty="0" err="1" smtClean="0"/>
              <a:t>gomendioak</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Pausuz</a:t>
            </a:r>
            <a:r>
              <a:rPr lang="en-GB" altLang="en-US" baseline="0" dirty="0" smtClean="0"/>
              <a:t> </a:t>
            </a:r>
            <a:r>
              <a:rPr lang="en-GB" altLang="en-US" baseline="0" dirty="0" err="1" smtClean="0"/>
              <a:t>pausuko</a:t>
            </a:r>
            <a:r>
              <a:rPr lang="en-GB" altLang="en-US" baseline="0" dirty="0" smtClean="0"/>
              <a:t> </a:t>
            </a:r>
            <a:r>
              <a:rPr lang="en-GB" altLang="en-US" baseline="0" dirty="0" err="1" smtClean="0"/>
              <a:t>murrizketa</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Murrizketak</a:t>
            </a:r>
            <a:r>
              <a:rPr lang="en-GB" altLang="en-US" baseline="0" dirty="0" smtClean="0"/>
              <a:t> </a:t>
            </a:r>
            <a:r>
              <a:rPr lang="en-GB" altLang="en-US" baseline="0" dirty="0" err="1" smtClean="0"/>
              <a:t>emaitza</a:t>
            </a:r>
            <a:r>
              <a:rPr lang="en-GB" altLang="en-US" baseline="0" dirty="0" smtClean="0"/>
              <a:t> </a:t>
            </a:r>
            <a:r>
              <a:rPr lang="en-GB" altLang="en-US" baseline="0" dirty="0" err="1" smtClean="0"/>
              <a:t>onak</a:t>
            </a:r>
            <a:r>
              <a:rPr lang="en-GB" altLang="en-US" baseline="0" dirty="0" smtClean="0"/>
              <a:t> </a:t>
            </a:r>
            <a:r>
              <a:rPr lang="en-GB" altLang="en-US" baseline="0" dirty="0" err="1" smtClean="0"/>
              <a:t>lortuko</a:t>
            </a:r>
            <a:r>
              <a:rPr lang="en-GB" altLang="en-US" baseline="0" dirty="0" smtClean="0"/>
              <a:t> </a:t>
            </a:r>
            <a:r>
              <a:rPr lang="en-GB" altLang="en-US" baseline="0" dirty="0" err="1" smtClean="0"/>
              <a:t>lituzke</a:t>
            </a:r>
            <a:r>
              <a:rPr lang="en-GB" altLang="en-US" baseline="0" dirty="0" smtClean="0"/>
              <a:t> </a:t>
            </a:r>
            <a:r>
              <a:rPr lang="en-GB" altLang="en-US" baseline="0" dirty="0" err="1" smtClean="0"/>
              <a:t>pago</a:t>
            </a:r>
            <a:r>
              <a:rPr lang="en-GB" altLang="en-US" baseline="0" dirty="0" smtClean="0"/>
              <a:t> </a:t>
            </a:r>
            <a:r>
              <a:rPr lang="en-GB" altLang="en-US" baseline="0" dirty="0" err="1" smtClean="0"/>
              <a:t>honetan</a:t>
            </a:r>
            <a:r>
              <a:rPr lang="en-GB" altLang="en-US" baseline="0" dirty="0" smtClean="0"/>
              <a:t> </a:t>
            </a:r>
            <a:r>
              <a:rPr lang="en-GB" altLang="en-US" baseline="0" dirty="0" err="1" smtClean="0"/>
              <a:t>haziera</a:t>
            </a:r>
            <a:r>
              <a:rPr lang="en-GB" altLang="en-US" baseline="0" dirty="0" smtClean="0"/>
              <a:t> </a:t>
            </a:r>
            <a:r>
              <a:rPr lang="en-GB" altLang="en-US" baseline="0" dirty="0" err="1" smtClean="0"/>
              <a:t>ona</a:t>
            </a:r>
            <a:r>
              <a:rPr lang="en-GB" altLang="en-US" baseline="0" dirty="0" smtClean="0"/>
              <a:t> </a:t>
            </a:r>
            <a:r>
              <a:rPr lang="en-GB" altLang="en-US" baseline="0" dirty="0" err="1" smtClean="0"/>
              <a:t>erakusten</a:t>
            </a:r>
            <a:r>
              <a:rPr lang="en-GB" altLang="en-US" baseline="0" dirty="0" smtClean="0"/>
              <a:t> </a:t>
            </a:r>
            <a:r>
              <a:rPr lang="en-GB" altLang="en-US" baseline="0" dirty="0" err="1" smtClean="0"/>
              <a:t>duelako</a:t>
            </a:r>
            <a:r>
              <a:rPr lang="en-GB" altLang="en-US" baseline="0" dirty="0" smtClean="0"/>
              <a:t> </a:t>
            </a:r>
            <a:r>
              <a:rPr lang="en-GB" altLang="en-US" baseline="0" dirty="0" err="1" smtClean="0"/>
              <a:t>beheko</a:t>
            </a:r>
            <a:r>
              <a:rPr lang="en-GB" altLang="en-US" baseline="0" dirty="0" smtClean="0"/>
              <a:t> </a:t>
            </a:r>
            <a:r>
              <a:rPr lang="en-GB" altLang="en-US" baseline="0" dirty="0" err="1" smtClean="0"/>
              <a:t>aldeko</a:t>
            </a:r>
            <a:r>
              <a:rPr lang="en-GB" altLang="en-US" baseline="0" dirty="0" smtClean="0"/>
              <a:t> </a:t>
            </a:r>
            <a:r>
              <a:rPr lang="en-GB" altLang="en-US" baseline="0" dirty="0" err="1" smtClean="0"/>
              <a:t>adarretan</a:t>
            </a:r>
            <a:r>
              <a:rPr lang="en-GB" altLang="en-US" dirty="0" smtClean="0"/>
              <a:t>,</a:t>
            </a:r>
            <a:r>
              <a:rPr lang="en-GB" altLang="en-US" baseline="0" dirty="0" smtClean="0"/>
              <a:t> </a:t>
            </a:r>
            <a:r>
              <a:rPr lang="en-GB" altLang="en-US" baseline="0" dirty="0" err="1" smtClean="0"/>
              <a:t>baina</a:t>
            </a:r>
            <a:r>
              <a:rPr lang="en-GB" altLang="en-US" baseline="0" dirty="0" smtClean="0"/>
              <a:t> </a:t>
            </a:r>
            <a:r>
              <a:rPr lang="en-GB" altLang="en-US" baseline="0" dirty="0" err="1" smtClean="0"/>
              <a:t>adabuaren</a:t>
            </a:r>
            <a:r>
              <a:rPr lang="en-GB" altLang="en-US" baseline="0" dirty="0" smtClean="0"/>
              <a:t> </a:t>
            </a:r>
            <a:r>
              <a:rPr lang="en-GB" altLang="en-US" baseline="0" dirty="0" err="1" smtClean="0"/>
              <a:t>zati</a:t>
            </a:r>
            <a:r>
              <a:rPr lang="en-GB" altLang="en-US" baseline="0" dirty="0" smtClean="0"/>
              <a:t> </a:t>
            </a:r>
            <a:r>
              <a:rPr lang="en-GB" altLang="en-US" baseline="0" dirty="0" err="1" smtClean="0"/>
              <a:t>gehiena</a:t>
            </a:r>
            <a:r>
              <a:rPr lang="en-GB" altLang="en-US" baseline="0" dirty="0" smtClean="0"/>
              <a:t> </a:t>
            </a:r>
            <a:r>
              <a:rPr lang="en-GB" altLang="en-US" baseline="0" dirty="0" err="1" smtClean="0"/>
              <a:t>oso</a:t>
            </a:r>
            <a:r>
              <a:rPr lang="en-GB" altLang="en-US" baseline="0" dirty="0" smtClean="0"/>
              <a:t> </a:t>
            </a:r>
            <a:r>
              <a:rPr lang="en-GB" altLang="en-US" baseline="0" dirty="0" err="1" smtClean="0"/>
              <a:t>altua</a:t>
            </a:r>
            <a:r>
              <a:rPr lang="en-GB" altLang="en-US" baseline="0" dirty="0" smtClean="0"/>
              <a:t> </a:t>
            </a:r>
            <a:r>
              <a:rPr lang="en-GB" altLang="en-US" baseline="0" dirty="0" err="1" smtClean="0"/>
              <a:t>dago</a:t>
            </a:r>
            <a:r>
              <a:rPr lang="en-GB" altLang="en-US" baseline="0" dirty="0" smtClean="0"/>
              <a:t> eta </a:t>
            </a:r>
            <a:r>
              <a:rPr lang="en-GB" altLang="en-US" baseline="0" dirty="0" err="1" smtClean="0"/>
              <a:t>enborraren</a:t>
            </a:r>
            <a:r>
              <a:rPr lang="en-GB" altLang="en-US" baseline="0" dirty="0" smtClean="0"/>
              <a:t> </a:t>
            </a:r>
            <a:r>
              <a:rPr lang="en-GB" altLang="en-US" baseline="0" dirty="0" err="1" smtClean="0"/>
              <a:t>puska</a:t>
            </a:r>
            <a:r>
              <a:rPr lang="en-GB" altLang="en-US" baseline="0" dirty="0" smtClean="0"/>
              <a:t> </a:t>
            </a:r>
            <a:r>
              <a:rPr lang="en-GB" altLang="en-US" baseline="0" dirty="0" err="1" smtClean="0"/>
              <a:t>handi</a:t>
            </a:r>
            <a:r>
              <a:rPr lang="en-GB" altLang="en-US" baseline="0" dirty="0" smtClean="0"/>
              <a:t> bat </a:t>
            </a:r>
            <a:r>
              <a:rPr lang="en-GB" altLang="en-US" baseline="0" dirty="0" err="1" smtClean="0"/>
              <a:t>biluzik</a:t>
            </a:r>
            <a:r>
              <a:rPr lang="en-GB" altLang="en-US" baseline="0" dirty="0" smtClean="0"/>
              <a:t> </a:t>
            </a:r>
            <a:r>
              <a:rPr lang="en-GB" altLang="en-US" baseline="0" dirty="0" err="1" smtClean="0"/>
              <a:t>dago</a:t>
            </a:r>
            <a:r>
              <a:rPr lang="en-GB" altLang="en-US" baseline="0" dirty="0" smtClean="0"/>
              <a:t>. </a:t>
            </a:r>
            <a:r>
              <a:rPr lang="en-GB" altLang="en-US" baseline="0" dirty="0" err="1" smtClean="0"/>
              <a:t>Beraz</a:t>
            </a:r>
            <a:r>
              <a:rPr lang="en-GB" altLang="en-US" baseline="0" dirty="0" smtClean="0"/>
              <a:t> </a:t>
            </a:r>
            <a:r>
              <a:rPr lang="en-GB" altLang="en-US" baseline="0" dirty="0" err="1" smtClean="0"/>
              <a:t>murrizketa</a:t>
            </a:r>
            <a:r>
              <a:rPr lang="en-GB" altLang="en-US" baseline="0" dirty="0" smtClean="0"/>
              <a:t> </a:t>
            </a:r>
            <a:r>
              <a:rPr lang="en-GB" altLang="en-US" baseline="0" dirty="0" err="1" smtClean="0"/>
              <a:t>zerbait</a:t>
            </a:r>
            <a:r>
              <a:rPr lang="en-GB" altLang="en-US" baseline="0" dirty="0" smtClean="0"/>
              <a:t> </a:t>
            </a:r>
            <a:r>
              <a:rPr lang="en-GB" altLang="en-US" baseline="0" dirty="0" err="1" smtClean="0"/>
              <a:t>behar</a:t>
            </a:r>
            <a:r>
              <a:rPr lang="en-GB" altLang="en-US" baseline="0" dirty="0" smtClean="0"/>
              <a:t> du eta </a:t>
            </a:r>
            <a:r>
              <a:rPr lang="en-GB" altLang="en-US" baseline="0" dirty="0" err="1" smtClean="0"/>
              <a:t>ongi</a:t>
            </a:r>
            <a:r>
              <a:rPr lang="en-GB" altLang="en-US" baseline="0" dirty="0" smtClean="0"/>
              <a:t> </a:t>
            </a:r>
            <a:r>
              <a:rPr lang="en-GB" altLang="en-US" baseline="0" dirty="0" err="1" smtClean="0"/>
              <a:t>behatu</a:t>
            </a:r>
            <a:r>
              <a:rPr lang="en-GB" altLang="en-US" baseline="0" dirty="0" smtClean="0"/>
              <a:t> </a:t>
            </a:r>
            <a:r>
              <a:rPr lang="en-GB" altLang="en-US" baseline="0" dirty="0" err="1" smtClean="0"/>
              <a:t>nola</a:t>
            </a:r>
            <a:r>
              <a:rPr lang="en-GB" altLang="en-US" baseline="0" dirty="0" smtClean="0"/>
              <a:t> </a:t>
            </a:r>
            <a:r>
              <a:rPr lang="en-GB" altLang="en-US" baseline="0" dirty="0" err="1" smtClean="0"/>
              <a:t>erantzuten</a:t>
            </a:r>
            <a:r>
              <a:rPr lang="en-GB" altLang="en-US" baseline="0" dirty="0" smtClean="0"/>
              <a:t> </a:t>
            </a:r>
            <a:r>
              <a:rPr lang="en-GB" altLang="en-US" baseline="0" dirty="0" err="1" smtClean="0"/>
              <a:t>duen</a:t>
            </a:r>
            <a:r>
              <a:rPr lang="en-GB" altLang="en-US" baseline="0" dirty="0" smtClean="0"/>
              <a:t>.  </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r>
              <a:rPr lang="en-GB" altLang="en-US" dirty="0" err="1" smtClean="0"/>
              <a:t>Eztabaidarako</a:t>
            </a:r>
            <a:r>
              <a:rPr lang="en-GB" altLang="en-US" baseline="0" dirty="0" smtClean="0"/>
              <a:t> </a:t>
            </a:r>
            <a:r>
              <a:rPr lang="en-GB" altLang="en-US" baseline="0" dirty="0" err="1" smtClean="0"/>
              <a:t>gaiak</a:t>
            </a:r>
            <a:r>
              <a:rPr lang="en-GB" altLang="en-US" dirty="0" smtClean="0"/>
              <a:t>:</a:t>
            </a:r>
          </a:p>
          <a:p>
            <a:r>
              <a:rPr lang="en-GB" altLang="en-US" dirty="0" err="1" smtClean="0"/>
              <a:t>Inguruko</a:t>
            </a:r>
            <a:r>
              <a:rPr lang="en-GB" altLang="en-US" baseline="0" dirty="0" smtClean="0"/>
              <a:t> </a:t>
            </a:r>
            <a:r>
              <a:rPr lang="en-GB" altLang="en-US" baseline="0" dirty="0" err="1" smtClean="0"/>
              <a:t>bestelako</a:t>
            </a:r>
            <a:r>
              <a:rPr lang="en-GB" altLang="en-US" baseline="0" dirty="0" smtClean="0"/>
              <a:t> </a:t>
            </a:r>
            <a:r>
              <a:rPr lang="en-GB" altLang="en-US" baseline="0" dirty="0" err="1" smtClean="0"/>
              <a:t>kudeaketarik</a:t>
            </a:r>
            <a:r>
              <a:rPr lang="en-GB" altLang="en-US" baseline="0" dirty="0" smtClean="0"/>
              <a:t> </a:t>
            </a:r>
            <a:r>
              <a:rPr lang="en-GB" altLang="en-US" baseline="0" dirty="0" err="1" smtClean="0"/>
              <a:t>lurrek</a:t>
            </a:r>
            <a:r>
              <a:rPr lang="en-GB" altLang="en-US" baseline="0" dirty="0" smtClean="0"/>
              <a:t> </a:t>
            </a:r>
            <a:r>
              <a:rPr lang="en-GB" altLang="en-US" baseline="0" dirty="0" err="1" smtClean="0"/>
              <a:t>behar</a:t>
            </a:r>
            <a:r>
              <a:rPr lang="en-GB" altLang="en-US" baseline="0" dirty="0" smtClean="0"/>
              <a:t> al </a:t>
            </a:r>
            <a:r>
              <a:rPr lang="en-GB" altLang="en-US" baseline="0" dirty="0" err="1" smtClean="0"/>
              <a:t>dute</a:t>
            </a:r>
            <a:r>
              <a:rPr lang="en-GB" altLang="en-US" baseline="0" dirty="0" smtClean="0"/>
              <a:t>?</a:t>
            </a:r>
            <a:endParaRPr lang="en-GB" altLang="en-US" dirty="0" smtClean="0"/>
          </a:p>
        </p:txBody>
      </p:sp>
      <p:sp>
        <p:nvSpPr>
          <p:cNvPr id="1935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77D66A2E-79BC-4B5F-8803-8ABD63FF4F1A}" type="slidenum">
              <a:rPr lang="en-GB" altLang="en-US" smtClean="0"/>
              <a:pPr eaLnBrk="1" hangingPunct="1">
                <a:spcBef>
                  <a:spcPct val="0"/>
                </a:spcBef>
              </a:pPr>
              <a:t>12</a:t>
            </a:fld>
            <a:endParaRPr lang="en-GB" altLang="en-US" smtClean="0"/>
          </a:p>
        </p:txBody>
      </p:sp>
    </p:spTree>
    <p:extLst>
      <p:ext uri="{BB962C8B-B14F-4D97-AF65-F5344CB8AC3E}">
        <p14:creationId xmlns:p14="http://schemas.microsoft.com/office/powerpoint/2010/main" val="668190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a:ln/>
        </p:spPr>
      </p:sp>
      <p:sp>
        <p:nvSpPr>
          <p:cNvPr id="202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Oharrak</a:t>
            </a:r>
            <a:r>
              <a:rPr lang="en-GB" altLang="en-US" dirty="0" smtClean="0"/>
              <a:t>:</a:t>
            </a:r>
          </a:p>
          <a:p>
            <a:r>
              <a:rPr lang="en-GB" altLang="en-US" dirty="0" err="1" smtClean="0"/>
              <a:t>Zuhaitz</a:t>
            </a:r>
            <a:r>
              <a:rPr lang="en-GB" altLang="en-US" dirty="0" smtClean="0"/>
              <a:t> </a:t>
            </a:r>
            <a:r>
              <a:rPr lang="en-GB" altLang="en-US" dirty="0" err="1" smtClean="0"/>
              <a:t>zahar</a:t>
            </a:r>
            <a:r>
              <a:rPr lang="en-GB" altLang="en-US" baseline="0" dirty="0" smtClean="0"/>
              <a:t> </a:t>
            </a:r>
            <a:r>
              <a:rPr lang="en-GB" altLang="en-US" baseline="0" dirty="0" err="1" smtClean="0"/>
              <a:t>handia</a:t>
            </a:r>
            <a:r>
              <a:rPr lang="en-GB" altLang="en-US" dirty="0" smtClean="0"/>
              <a:t> (</a:t>
            </a:r>
            <a:r>
              <a:rPr lang="en-GB" altLang="en-US" dirty="0" err="1" smtClean="0"/>
              <a:t>etendakoo</a:t>
            </a:r>
            <a:r>
              <a:rPr lang="en-GB" altLang="en-US" dirty="0" smtClean="0"/>
              <a:t> </a:t>
            </a:r>
            <a:r>
              <a:rPr lang="en-GB" altLang="en-US" dirty="0" err="1" smtClean="0"/>
              <a:t>zuhaitz</a:t>
            </a:r>
            <a:r>
              <a:rPr lang="en-GB" altLang="en-US" baseline="0" dirty="0" smtClean="0"/>
              <a:t> </a:t>
            </a:r>
            <a:r>
              <a:rPr lang="en-GB" altLang="en-US" baseline="0" dirty="0" err="1" smtClean="0"/>
              <a:t>motza</a:t>
            </a:r>
            <a:r>
              <a:rPr lang="en-GB" altLang="en-US" dirty="0" smtClean="0"/>
              <a:t>) </a:t>
            </a:r>
            <a:r>
              <a:rPr lang="en-GB" altLang="en-US" dirty="0" err="1" smtClean="0"/>
              <a:t>adar</a:t>
            </a:r>
            <a:r>
              <a:rPr lang="en-GB" altLang="en-US" dirty="0" smtClean="0"/>
              <a:t> </a:t>
            </a:r>
            <a:r>
              <a:rPr lang="en-GB" altLang="en-US" dirty="0" err="1" smtClean="0"/>
              <a:t>oso</a:t>
            </a:r>
            <a:r>
              <a:rPr lang="en-GB" altLang="en-US" dirty="0" smtClean="0"/>
              <a:t> </a:t>
            </a:r>
            <a:r>
              <a:rPr lang="en-GB" altLang="en-US" dirty="0" err="1" smtClean="0"/>
              <a:t>pisuak</a:t>
            </a:r>
            <a:r>
              <a:rPr lang="en-GB" altLang="en-US" baseline="0" dirty="0" smtClean="0"/>
              <a:t> </a:t>
            </a:r>
            <a:r>
              <a:rPr lang="en-GB" altLang="en-US" baseline="0" dirty="0" err="1" smtClean="0"/>
              <a:t>dituena</a:t>
            </a:r>
            <a:r>
              <a:rPr lang="en-GB" altLang="en-US" baseline="0" dirty="0" smtClean="0"/>
              <a:t>.</a:t>
            </a:r>
            <a:endParaRPr lang="en-GB" altLang="en-US" dirty="0" smtClean="0"/>
          </a:p>
          <a:p>
            <a:r>
              <a:rPr lang="en-GB" altLang="en-US" dirty="0" err="1" smtClean="0"/>
              <a:t>Adarrak</a:t>
            </a:r>
            <a:r>
              <a:rPr lang="en-GB" altLang="en-US" dirty="0" smtClean="0"/>
              <a:t> </a:t>
            </a:r>
            <a:r>
              <a:rPr lang="en-GB" altLang="en-US" dirty="0" err="1" smtClean="0"/>
              <a:t>hausten</a:t>
            </a:r>
            <a:r>
              <a:rPr lang="en-GB" altLang="en-US" dirty="0" smtClean="0"/>
              <a:t> eta </a:t>
            </a:r>
            <a:r>
              <a:rPr lang="en-GB" altLang="en-US" dirty="0" err="1" smtClean="0"/>
              <a:t>erortzen</a:t>
            </a:r>
            <a:r>
              <a:rPr lang="en-GB" altLang="en-US" baseline="0" dirty="0" smtClean="0"/>
              <a:t> </a:t>
            </a:r>
            <a:r>
              <a:rPr lang="en-GB" altLang="en-US" baseline="0" dirty="0" err="1" smtClean="0"/>
              <a:t>hasiak</a:t>
            </a:r>
            <a:r>
              <a:rPr lang="en-GB" altLang="en-US" baseline="0" dirty="0" smtClean="0"/>
              <a:t> </a:t>
            </a:r>
            <a:r>
              <a:rPr lang="en-GB" altLang="en-US" baseline="0" dirty="0" err="1" smtClean="0"/>
              <a:t>dira</a:t>
            </a:r>
            <a:r>
              <a:rPr lang="en-GB" altLang="en-US" baseline="0" dirty="0" smtClean="0"/>
              <a:t>. </a:t>
            </a:r>
            <a:endParaRPr lang="en-GB" altLang="en-US" dirty="0" smtClean="0"/>
          </a:p>
          <a:p>
            <a:endParaRPr lang="en-GB" altLang="en-US" dirty="0" smtClean="0"/>
          </a:p>
          <a:p>
            <a:r>
              <a:rPr lang="en-GB" altLang="en-US" dirty="0" err="1" smtClean="0"/>
              <a:t>Kudeaketa</a:t>
            </a:r>
            <a:r>
              <a:rPr lang="en-GB" altLang="en-US" dirty="0" smtClean="0"/>
              <a:t> </a:t>
            </a:r>
            <a:r>
              <a:rPr lang="en-GB" altLang="en-US" dirty="0" err="1" smtClean="0"/>
              <a:t>gomendioak</a:t>
            </a:r>
            <a:r>
              <a:rPr lang="en-GB" altLang="en-US" dirty="0" smtClean="0"/>
              <a:t>:</a:t>
            </a:r>
          </a:p>
          <a:p>
            <a:r>
              <a:rPr lang="en-GB" altLang="en-US" dirty="0" err="1" smtClean="0"/>
              <a:t>Adaburuaren</a:t>
            </a:r>
            <a:r>
              <a:rPr lang="en-GB" altLang="en-US" dirty="0" smtClean="0"/>
              <a:t> </a:t>
            </a:r>
            <a:r>
              <a:rPr lang="en-GB" altLang="en-US" dirty="0" err="1" smtClean="0"/>
              <a:t>pausuz</a:t>
            </a:r>
            <a:r>
              <a:rPr lang="en-GB" altLang="en-US" dirty="0" smtClean="0"/>
              <a:t> </a:t>
            </a:r>
            <a:r>
              <a:rPr lang="en-GB" altLang="en-US" dirty="0" err="1" smtClean="0"/>
              <a:t>pausuko</a:t>
            </a:r>
            <a:r>
              <a:rPr lang="en-GB" altLang="en-US" dirty="0" smtClean="0"/>
              <a:t> </a:t>
            </a:r>
            <a:r>
              <a:rPr lang="en-GB" altLang="en-US" dirty="0" err="1" smtClean="0"/>
              <a:t>murrizketa</a:t>
            </a:r>
            <a:r>
              <a:rPr lang="en-GB" altLang="en-US" dirty="0" smtClean="0"/>
              <a:t>,</a:t>
            </a:r>
            <a:r>
              <a:rPr lang="en-GB" altLang="en-US" baseline="0" dirty="0" smtClean="0"/>
              <a:t>  </a:t>
            </a:r>
            <a:r>
              <a:rPr lang="en-GB" altLang="en-US" baseline="0" dirty="0" err="1" smtClean="0"/>
              <a:t>nahiz</a:t>
            </a:r>
            <a:r>
              <a:rPr lang="en-GB" altLang="en-US" baseline="0" dirty="0" smtClean="0"/>
              <a:t> eta </a:t>
            </a:r>
            <a:r>
              <a:rPr lang="en-GB" altLang="en-US" baseline="0" dirty="0" err="1" smtClean="0"/>
              <a:t>beharbada</a:t>
            </a:r>
            <a:r>
              <a:rPr lang="en-GB" altLang="en-US" baseline="0" dirty="0" smtClean="0"/>
              <a:t> </a:t>
            </a:r>
            <a:r>
              <a:rPr lang="en-GB" altLang="en-US" baseline="0" dirty="0" err="1" smtClean="0"/>
              <a:t>ez</a:t>
            </a:r>
            <a:r>
              <a:rPr lang="en-GB" altLang="en-US" baseline="0" dirty="0" smtClean="0"/>
              <a:t> </a:t>
            </a:r>
            <a:r>
              <a:rPr lang="en-GB" altLang="en-US" baseline="0" dirty="0" err="1" smtClean="0"/>
              <a:t>dugun</a:t>
            </a:r>
            <a:r>
              <a:rPr lang="en-GB" altLang="en-US" baseline="0" dirty="0" smtClean="0"/>
              <a:t> </a:t>
            </a:r>
            <a:r>
              <a:rPr lang="en-GB" altLang="en-US" baseline="0" dirty="0" err="1" smtClean="0"/>
              <a:t>gehiegi</a:t>
            </a:r>
            <a:r>
              <a:rPr lang="en-GB" altLang="en-US" baseline="0" dirty="0" smtClean="0"/>
              <a:t> </a:t>
            </a:r>
            <a:r>
              <a:rPr lang="en-GB" altLang="en-US" baseline="0" dirty="0" err="1" smtClean="0"/>
              <a:t>beheratuko</a:t>
            </a:r>
            <a:r>
              <a:rPr lang="en-GB" altLang="en-US" baseline="0" dirty="0" smtClean="0"/>
              <a:t> </a:t>
            </a:r>
            <a:r>
              <a:rPr lang="en-GB" altLang="en-US" baseline="0" dirty="0" err="1" smtClean="0"/>
              <a:t>zuhaitzak</a:t>
            </a:r>
            <a:r>
              <a:rPr lang="en-GB" altLang="en-US" baseline="0" dirty="0" smtClean="0"/>
              <a:t> </a:t>
            </a:r>
            <a:r>
              <a:rPr lang="en-GB" altLang="en-US" baseline="0" dirty="0" err="1" smtClean="0"/>
              <a:t>ez</a:t>
            </a:r>
            <a:r>
              <a:rPr lang="en-GB" altLang="en-US" baseline="0" dirty="0" smtClean="0"/>
              <a:t> </a:t>
            </a:r>
            <a:r>
              <a:rPr lang="en-GB" altLang="en-US" baseline="0" dirty="0" err="1" smtClean="0"/>
              <a:t>badu</a:t>
            </a:r>
            <a:r>
              <a:rPr lang="en-GB" altLang="en-US" baseline="0" dirty="0" smtClean="0"/>
              <a:t> </a:t>
            </a:r>
            <a:r>
              <a:rPr lang="en-GB" altLang="en-US" baseline="0" dirty="0" err="1" smtClean="0"/>
              <a:t>ongi</a:t>
            </a:r>
            <a:r>
              <a:rPr lang="en-GB" altLang="en-US" baseline="0" dirty="0" smtClean="0"/>
              <a:t> </a:t>
            </a:r>
            <a:r>
              <a:rPr lang="en-GB" altLang="en-US" baseline="0" dirty="0" err="1" smtClean="0"/>
              <a:t>erantzuten</a:t>
            </a:r>
            <a:r>
              <a:rPr lang="en-GB" altLang="en-US" baseline="0" dirty="0" smtClean="0"/>
              <a:t> </a:t>
            </a:r>
            <a:r>
              <a:rPr lang="en-GB" altLang="en-US" baseline="0" dirty="0" err="1" smtClean="0"/>
              <a:t>azpitik</a:t>
            </a:r>
            <a:r>
              <a:rPr lang="en-GB" altLang="en-US" baseline="0" dirty="0" smtClean="0"/>
              <a:t> </a:t>
            </a:r>
            <a:r>
              <a:rPr lang="en-GB" altLang="en-US" baseline="0" dirty="0" err="1" smtClean="0"/>
              <a:t>haziera</a:t>
            </a:r>
            <a:r>
              <a:rPr lang="en-GB" altLang="en-US" baseline="0" dirty="0" smtClean="0"/>
              <a:t> </a:t>
            </a:r>
            <a:r>
              <a:rPr lang="en-GB" altLang="en-US" baseline="0" dirty="0" err="1" smtClean="0"/>
              <a:t>erakutsiz</a:t>
            </a:r>
            <a:r>
              <a:rPr lang="en-GB" altLang="en-US" baseline="0" dirty="0" smtClean="0"/>
              <a:t>, eta </a:t>
            </a:r>
            <a:r>
              <a:rPr lang="en-GB" altLang="en-US" baseline="0" dirty="0" err="1" smtClean="0"/>
              <a:t>lepora</a:t>
            </a:r>
            <a:r>
              <a:rPr lang="en-GB" altLang="en-US" baseline="0" dirty="0" smtClean="0"/>
              <a:t> </a:t>
            </a:r>
            <a:r>
              <a:rPr lang="en-GB" altLang="en-US" baseline="0" dirty="0" err="1" smtClean="0"/>
              <a:t>hurbiltzea</a:t>
            </a:r>
            <a:r>
              <a:rPr lang="en-GB" altLang="en-US" baseline="0" dirty="0" smtClean="0"/>
              <a:t>.</a:t>
            </a:r>
            <a:endParaRPr lang="en-GB" altLang="en-US" dirty="0" smtClean="0"/>
          </a:p>
          <a:p>
            <a:endParaRPr lang="en-GB" altLang="en-US" dirty="0" smtClean="0"/>
          </a:p>
          <a:p>
            <a:r>
              <a:rPr lang="en-GB" altLang="en-US" dirty="0" err="1" smtClean="0"/>
              <a:t>Eztabaidarako</a:t>
            </a:r>
            <a:r>
              <a:rPr lang="en-GB" altLang="en-US" dirty="0" smtClean="0"/>
              <a:t> </a:t>
            </a:r>
            <a:r>
              <a:rPr lang="en-GB" altLang="en-US" dirty="0" err="1" smtClean="0"/>
              <a:t>gaia</a:t>
            </a:r>
            <a:r>
              <a:rPr lang="en-GB" altLang="en-US" dirty="0" smtClean="0"/>
              <a:t>:</a:t>
            </a:r>
          </a:p>
          <a:p>
            <a:r>
              <a:rPr lang="en-GB" altLang="en-US" dirty="0" err="1" smtClean="0"/>
              <a:t>Itxura</a:t>
            </a:r>
            <a:r>
              <a:rPr lang="en-GB" altLang="en-US" dirty="0" smtClean="0"/>
              <a:t> </a:t>
            </a:r>
            <a:r>
              <a:rPr lang="en-GB" altLang="en-US" dirty="0" err="1" smtClean="0"/>
              <a:t>zoragarriko</a:t>
            </a:r>
            <a:r>
              <a:rPr lang="en-GB" altLang="en-US" dirty="0" smtClean="0"/>
              <a:t> </a:t>
            </a:r>
            <a:r>
              <a:rPr lang="en-GB" altLang="en-US" dirty="0" err="1" smtClean="0"/>
              <a:t>zuhaitza</a:t>
            </a:r>
            <a:r>
              <a:rPr lang="en-GB" altLang="en-US" baseline="0" dirty="0" smtClean="0"/>
              <a:t> </a:t>
            </a:r>
            <a:r>
              <a:rPr lang="en-GB" altLang="en-US" baseline="0" dirty="0" err="1" smtClean="0"/>
              <a:t>da</a:t>
            </a:r>
            <a:r>
              <a:rPr lang="en-GB" altLang="en-US" baseline="0" dirty="0" smtClean="0"/>
              <a:t> </a:t>
            </a:r>
            <a:r>
              <a:rPr lang="en-GB" altLang="en-US" baseline="0" dirty="0" err="1" smtClean="0"/>
              <a:t>hau</a:t>
            </a:r>
            <a:r>
              <a:rPr lang="en-GB" altLang="en-US" baseline="0" dirty="0" smtClean="0"/>
              <a:t>, eta </a:t>
            </a:r>
            <a:r>
              <a:rPr lang="en-GB" altLang="en-US" baseline="0" dirty="0" err="1" smtClean="0"/>
              <a:t>oso</a:t>
            </a:r>
            <a:r>
              <a:rPr lang="en-GB" altLang="en-US" baseline="0" dirty="0" smtClean="0"/>
              <a:t> </a:t>
            </a:r>
            <a:r>
              <a:rPr lang="en-GB" altLang="en-US" baseline="0" dirty="0" err="1" smtClean="0"/>
              <a:t>bestelako</a:t>
            </a:r>
            <a:r>
              <a:rPr lang="en-GB" altLang="en-US" baseline="0" dirty="0" smtClean="0"/>
              <a:t> </a:t>
            </a:r>
            <a:r>
              <a:rPr lang="en-GB" altLang="en-US" baseline="0" dirty="0" err="1" smtClean="0"/>
              <a:t>izanen</a:t>
            </a:r>
            <a:r>
              <a:rPr lang="en-GB" altLang="en-US" baseline="0" dirty="0" smtClean="0"/>
              <a:t> </a:t>
            </a:r>
            <a:r>
              <a:rPr lang="en-GB" altLang="en-US" baseline="0" dirty="0" err="1" smtClean="0"/>
              <a:t>da</a:t>
            </a:r>
            <a:r>
              <a:rPr lang="en-GB" altLang="en-US" baseline="0" dirty="0" smtClean="0"/>
              <a:t> </a:t>
            </a:r>
            <a:r>
              <a:rPr lang="en-GB" altLang="en-US" baseline="0" dirty="0" err="1" smtClean="0"/>
              <a:t>adaburua</a:t>
            </a:r>
            <a:r>
              <a:rPr lang="en-GB" altLang="en-US" baseline="0" dirty="0" smtClean="0"/>
              <a:t> </a:t>
            </a:r>
            <a:r>
              <a:rPr lang="en-GB" altLang="en-US" baseline="0" dirty="0" err="1" smtClean="0"/>
              <a:t>murrizten</a:t>
            </a:r>
            <a:r>
              <a:rPr lang="en-GB" altLang="en-US" baseline="0" dirty="0" smtClean="0"/>
              <a:t> </a:t>
            </a:r>
            <a:r>
              <a:rPr lang="en-GB" altLang="en-US" baseline="0" dirty="0" err="1" smtClean="0"/>
              <a:t>zaionean</a:t>
            </a:r>
            <a:r>
              <a:rPr lang="en-GB" altLang="en-US" baseline="0" dirty="0" smtClean="0"/>
              <a:t>. </a:t>
            </a:r>
            <a:r>
              <a:rPr lang="en-GB" altLang="en-US" baseline="0" dirty="0" err="1" smtClean="0"/>
              <a:t>Agian</a:t>
            </a:r>
            <a:r>
              <a:rPr lang="en-GB" altLang="en-US" baseline="0" dirty="0" smtClean="0"/>
              <a:t>, </a:t>
            </a:r>
            <a:r>
              <a:rPr lang="en-GB" altLang="en-US" baseline="0" dirty="0" err="1" smtClean="0"/>
              <a:t>hoberena</a:t>
            </a:r>
            <a:r>
              <a:rPr lang="en-GB" altLang="en-US" baseline="0" dirty="0" smtClean="0"/>
              <a:t> </a:t>
            </a:r>
            <a:r>
              <a:rPr lang="en-GB" altLang="en-US" baseline="0" dirty="0" err="1" smtClean="0"/>
              <a:t>litzateke</a:t>
            </a:r>
            <a:r>
              <a:rPr lang="en-GB" altLang="en-US" baseline="0" dirty="0" smtClean="0"/>
              <a:t> </a:t>
            </a:r>
            <a:r>
              <a:rPr lang="en-GB" altLang="en-US" baseline="0" dirty="0" err="1" smtClean="0"/>
              <a:t>bere</a:t>
            </a:r>
            <a:r>
              <a:rPr lang="en-GB" altLang="en-US" baseline="0" dirty="0" smtClean="0"/>
              <a:t> </a:t>
            </a:r>
            <a:r>
              <a:rPr lang="en-GB" altLang="en-US" baseline="0" dirty="0" err="1" smtClean="0"/>
              <a:t>horretan</a:t>
            </a:r>
            <a:r>
              <a:rPr lang="en-GB" altLang="en-US" baseline="0" dirty="0" smtClean="0"/>
              <a:t> </a:t>
            </a:r>
            <a:r>
              <a:rPr lang="en-GB" altLang="en-US" baseline="0" dirty="0" err="1" smtClean="0"/>
              <a:t>uztea</a:t>
            </a:r>
            <a:r>
              <a:rPr lang="en-GB" altLang="en-US" baseline="0" dirty="0" smtClean="0"/>
              <a:t> eta </a:t>
            </a:r>
            <a:r>
              <a:rPr lang="en-GB" altLang="en-US" baseline="0" dirty="0" err="1" smtClean="0"/>
              <a:t>bere</a:t>
            </a:r>
            <a:r>
              <a:rPr lang="en-GB" altLang="en-US" baseline="0" dirty="0" smtClean="0"/>
              <a:t> </a:t>
            </a:r>
            <a:r>
              <a:rPr lang="en-GB" altLang="en-US" baseline="0" dirty="0" err="1" smtClean="0"/>
              <a:t>bidea</a:t>
            </a:r>
            <a:r>
              <a:rPr lang="en-GB" altLang="en-US" baseline="0" dirty="0" smtClean="0"/>
              <a:t> </a:t>
            </a:r>
            <a:r>
              <a:rPr lang="en-GB" altLang="en-US" baseline="0" dirty="0" err="1" smtClean="0"/>
              <a:t>egin</a:t>
            </a:r>
            <a:r>
              <a:rPr lang="en-GB" altLang="en-US" baseline="0" dirty="0" smtClean="0"/>
              <a:t> </a:t>
            </a:r>
            <a:r>
              <a:rPr lang="en-GB" altLang="en-US" baseline="0" dirty="0" err="1" smtClean="0"/>
              <a:t>dezan</a:t>
            </a:r>
            <a:r>
              <a:rPr lang="en-GB" altLang="en-US" baseline="0" dirty="0" smtClean="0"/>
              <a:t>. </a:t>
            </a:r>
            <a:r>
              <a:rPr lang="en-GB" altLang="en-US" dirty="0" err="1" smtClean="0"/>
              <a:t>Ez</a:t>
            </a:r>
            <a:r>
              <a:rPr lang="en-GB" altLang="en-US" dirty="0" smtClean="0"/>
              <a:t> </a:t>
            </a:r>
            <a:r>
              <a:rPr lang="en-GB" altLang="en-US" dirty="0" err="1" smtClean="0"/>
              <a:t>dirudi</a:t>
            </a:r>
            <a:r>
              <a:rPr lang="en-GB" altLang="en-US" dirty="0" smtClean="0"/>
              <a:t> </a:t>
            </a:r>
            <a:r>
              <a:rPr lang="en-GB" altLang="en-US" dirty="0" err="1" smtClean="0"/>
              <a:t>haren</a:t>
            </a:r>
            <a:r>
              <a:rPr lang="en-GB" altLang="en-US" dirty="0" smtClean="0"/>
              <a:t> </a:t>
            </a:r>
            <a:r>
              <a:rPr lang="en-GB" altLang="en-US" dirty="0" err="1" smtClean="0"/>
              <a:t>azpian</a:t>
            </a:r>
            <a:r>
              <a:rPr lang="en-GB" altLang="en-US" dirty="0" smtClean="0"/>
              <a:t> </a:t>
            </a:r>
            <a:r>
              <a:rPr lang="en-GB" altLang="en-US" dirty="0" err="1" smtClean="0"/>
              <a:t>jende</a:t>
            </a:r>
            <a:r>
              <a:rPr lang="en-GB" altLang="en-US" dirty="0" smtClean="0"/>
              <a:t> </a:t>
            </a:r>
            <a:r>
              <a:rPr lang="en-GB" altLang="en-US" dirty="0" err="1" smtClean="0"/>
              <a:t>asko</a:t>
            </a:r>
            <a:r>
              <a:rPr lang="en-GB" altLang="en-US" dirty="0" smtClean="0"/>
              <a:t> </a:t>
            </a:r>
            <a:r>
              <a:rPr lang="en-GB" altLang="en-US" dirty="0" err="1" smtClean="0"/>
              <a:t>dagoenik</a:t>
            </a:r>
            <a:r>
              <a:rPr lang="en-GB" altLang="en-US" baseline="0" dirty="0" smtClean="0"/>
              <a:t>.</a:t>
            </a:r>
            <a:endParaRPr lang="en-GB" altLang="en-US" dirty="0" smtClean="0"/>
          </a:p>
        </p:txBody>
      </p:sp>
      <p:sp>
        <p:nvSpPr>
          <p:cNvPr id="202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8DDD320F-F1F9-42D8-BF2F-0B0168E03DBA}" type="slidenum">
              <a:rPr lang="en-GB" altLang="en-US" smtClean="0"/>
              <a:pPr eaLnBrk="1" hangingPunct="1"/>
              <a:t>13</a:t>
            </a:fld>
            <a:endParaRPr lang="en-GB" altLang="en-US" smtClean="0"/>
          </a:p>
        </p:txBody>
      </p:sp>
    </p:spTree>
    <p:extLst>
      <p:ext uri="{BB962C8B-B14F-4D97-AF65-F5344CB8AC3E}">
        <p14:creationId xmlns:p14="http://schemas.microsoft.com/office/powerpoint/2010/main" val="30340487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Slide Image Placeholder 1"/>
          <p:cNvSpPr>
            <a:spLocks noGrp="1" noRot="1" noChangeAspect="1" noTextEdit="1"/>
          </p:cNvSpPr>
          <p:nvPr>
            <p:ph type="sldImg"/>
          </p:nvPr>
        </p:nvSpPr>
        <p:spPr>
          <a:ln/>
        </p:spPr>
      </p:sp>
      <p:sp>
        <p:nvSpPr>
          <p:cNvPr id="200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Oharrak</a:t>
            </a:r>
            <a:r>
              <a:rPr lang="en-GB" altLang="en-US" dirty="0" smtClean="0"/>
              <a:t>:</a:t>
            </a:r>
          </a:p>
          <a:p>
            <a:r>
              <a:rPr lang="en-GB" altLang="en-US" dirty="0" smtClean="0"/>
              <a:t>Adar</a:t>
            </a:r>
            <a:r>
              <a:rPr lang="en-GB" altLang="en-US" baseline="0" dirty="0" smtClean="0"/>
              <a:t> </a:t>
            </a:r>
            <a:r>
              <a:rPr lang="en-GB" altLang="en-US" baseline="0" dirty="0" err="1" smtClean="0"/>
              <a:t>pisuak</a:t>
            </a:r>
            <a:r>
              <a:rPr lang="en-GB" altLang="en-US" baseline="0" dirty="0" smtClean="0"/>
              <a:t> </a:t>
            </a:r>
            <a:r>
              <a:rPr lang="en-GB" altLang="en-US" baseline="0" dirty="0" err="1" smtClean="0"/>
              <a:t>dituen</a:t>
            </a:r>
            <a:r>
              <a:rPr lang="en-GB" altLang="en-US" baseline="0" dirty="0" smtClean="0"/>
              <a:t> </a:t>
            </a:r>
            <a:r>
              <a:rPr lang="en-GB" altLang="en-US" baseline="0" dirty="0" err="1" smtClean="0"/>
              <a:t>zuhaitza</a:t>
            </a:r>
            <a:r>
              <a:rPr lang="en-GB" altLang="en-US" baseline="0" dirty="0" smtClean="0"/>
              <a:t> (</a:t>
            </a:r>
            <a:r>
              <a:rPr lang="en-GB" altLang="en-US" baseline="0" dirty="0" err="1" smtClean="0"/>
              <a:t>etendako</a:t>
            </a:r>
            <a:r>
              <a:rPr lang="en-GB" altLang="en-US" baseline="0" dirty="0" smtClean="0"/>
              <a:t> </a:t>
            </a:r>
            <a:r>
              <a:rPr lang="en-GB" altLang="en-US" baseline="0" dirty="0" err="1" smtClean="0"/>
              <a:t>zuhaitz</a:t>
            </a:r>
            <a:r>
              <a:rPr lang="en-GB" altLang="en-US" baseline="0" dirty="0" smtClean="0"/>
              <a:t> </a:t>
            </a:r>
            <a:r>
              <a:rPr lang="en-GB" altLang="en-US" baseline="0" dirty="0" err="1" smtClean="0"/>
              <a:t>motza</a:t>
            </a:r>
            <a:r>
              <a:rPr lang="en-GB" altLang="en-US" baseline="0" dirty="0" smtClean="0"/>
              <a:t>). </a:t>
            </a:r>
            <a:r>
              <a:rPr lang="en-GB" altLang="en-US" baseline="0" dirty="0" err="1" smtClean="0"/>
              <a:t>Berriki</a:t>
            </a:r>
            <a:r>
              <a:rPr lang="en-GB" altLang="en-US" baseline="0" dirty="0" smtClean="0"/>
              <a:t> </a:t>
            </a:r>
            <a:r>
              <a:rPr lang="en-GB" altLang="en-US" baseline="0" dirty="0" err="1" smtClean="0"/>
              <a:t>horietako</a:t>
            </a:r>
            <a:r>
              <a:rPr lang="en-GB" altLang="en-US" baseline="0" dirty="0" smtClean="0"/>
              <a:t> bat </a:t>
            </a:r>
            <a:r>
              <a:rPr lang="en-GB" altLang="en-US" baseline="0" dirty="0" err="1" smtClean="0"/>
              <a:t>erori</a:t>
            </a:r>
            <a:r>
              <a:rPr lang="en-GB" altLang="en-US" baseline="0" dirty="0" smtClean="0"/>
              <a:t> </a:t>
            </a:r>
            <a:r>
              <a:rPr lang="en-GB" altLang="en-US" baseline="0" dirty="0" err="1" smtClean="0"/>
              <a:t>zaio</a:t>
            </a:r>
            <a:r>
              <a:rPr lang="en-GB" altLang="en-US" baseline="0" dirty="0" smtClean="0"/>
              <a:t> eta </a:t>
            </a:r>
            <a:r>
              <a:rPr lang="en-GB" altLang="en-US" baseline="0" dirty="0" err="1" smtClean="0"/>
              <a:t>badirudi</a:t>
            </a:r>
            <a:r>
              <a:rPr lang="en-GB" altLang="en-US" baseline="0" dirty="0" smtClean="0"/>
              <a:t> </a:t>
            </a:r>
            <a:r>
              <a:rPr lang="en-GB" altLang="en-US" baseline="0" dirty="0" err="1" smtClean="0"/>
              <a:t>duela</a:t>
            </a:r>
            <a:r>
              <a:rPr lang="en-GB" altLang="en-US" baseline="0" dirty="0" smtClean="0"/>
              <a:t> </a:t>
            </a:r>
            <a:r>
              <a:rPr lang="en-GB" altLang="en-US" baseline="0" dirty="0" err="1" smtClean="0"/>
              <a:t>urte</a:t>
            </a:r>
            <a:r>
              <a:rPr lang="en-GB" altLang="en-US" baseline="0" dirty="0" smtClean="0"/>
              <a:t> </a:t>
            </a:r>
            <a:r>
              <a:rPr lang="en-GB" altLang="en-US" baseline="0" dirty="0" err="1" smtClean="0"/>
              <a:t>batzuk</a:t>
            </a:r>
            <a:r>
              <a:rPr lang="en-GB" altLang="en-US" baseline="0" dirty="0" smtClean="0"/>
              <a:t> </a:t>
            </a:r>
            <a:r>
              <a:rPr lang="en-GB" altLang="en-US" baseline="0" dirty="0" err="1" smtClean="0"/>
              <a:t>beste</a:t>
            </a:r>
            <a:r>
              <a:rPr lang="en-GB" altLang="en-US" baseline="0" dirty="0" smtClean="0"/>
              <a:t> bat </a:t>
            </a:r>
            <a:r>
              <a:rPr lang="en-GB" altLang="en-US" baseline="0" dirty="0" err="1" smtClean="0"/>
              <a:t>galdu</a:t>
            </a:r>
            <a:r>
              <a:rPr lang="en-GB" altLang="en-US" baseline="0" dirty="0" smtClean="0"/>
              <a:t> </a:t>
            </a:r>
            <a:r>
              <a:rPr lang="en-GB" altLang="en-US" baseline="0" dirty="0" err="1" smtClean="0"/>
              <a:t>zuela</a:t>
            </a:r>
            <a:r>
              <a:rPr lang="en-GB" altLang="en-US" baseline="0" dirty="0" smtClean="0"/>
              <a:t>. </a:t>
            </a:r>
            <a:endParaRPr lang="en-GB" altLang="en-US" dirty="0" smtClean="0"/>
          </a:p>
          <a:p>
            <a:r>
              <a:rPr lang="en-GB" altLang="en-US" dirty="0" err="1" smtClean="0"/>
              <a:t>Zuhaitzak</a:t>
            </a:r>
            <a:r>
              <a:rPr lang="en-GB" altLang="en-US" dirty="0" smtClean="0"/>
              <a:t> </a:t>
            </a:r>
            <a:r>
              <a:rPr lang="en-GB" altLang="en-US" dirty="0" err="1" smtClean="0"/>
              <a:t>inausketari</a:t>
            </a:r>
            <a:r>
              <a:rPr lang="en-GB" altLang="en-US" baseline="0" dirty="0" smtClean="0"/>
              <a:t> </a:t>
            </a:r>
            <a:r>
              <a:rPr lang="en-GB" altLang="en-US" dirty="0" err="1" smtClean="0"/>
              <a:t>ongi</a:t>
            </a:r>
            <a:r>
              <a:rPr lang="en-GB" altLang="en-US" baseline="0" dirty="0" smtClean="0"/>
              <a:t> </a:t>
            </a:r>
            <a:r>
              <a:rPr lang="en-GB" altLang="en-US" baseline="0" dirty="0" err="1" smtClean="0"/>
              <a:t>erantzungo</a:t>
            </a:r>
            <a:r>
              <a:rPr lang="en-GB" altLang="en-US" baseline="0" dirty="0" smtClean="0"/>
              <a:t> </a:t>
            </a:r>
            <a:r>
              <a:rPr lang="en-GB" altLang="en-US" baseline="0" dirty="0" err="1" smtClean="0"/>
              <a:t>diolako</a:t>
            </a:r>
            <a:r>
              <a:rPr lang="en-GB" altLang="en-US" baseline="0" dirty="0" smtClean="0"/>
              <a:t> </a:t>
            </a:r>
            <a:r>
              <a:rPr lang="en-GB" altLang="en-US" baseline="0" dirty="0" err="1" smtClean="0"/>
              <a:t>zantzuak</a:t>
            </a:r>
            <a:r>
              <a:rPr lang="en-GB" altLang="en-US" baseline="0" dirty="0" smtClean="0"/>
              <a:t> </a:t>
            </a:r>
            <a:r>
              <a:rPr lang="en-GB" altLang="en-US" baseline="0" dirty="0" err="1" smtClean="0"/>
              <a:t>erakusten</a:t>
            </a:r>
            <a:r>
              <a:rPr lang="en-GB" altLang="en-US" baseline="0" dirty="0" smtClean="0"/>
              <a:t> </a:t>
            </a:r>
            <a:r>
              <a:rPr lang="en-GB" altLang="en-US" baseline="0" dirty="0" err="1" smtClean="0"/>
              <a:t>digu</a:t>
            </a:r>
            <a:r>
              <a:rPr lang="en-GB" altLang="en-US" baseline="0" dirty="0" smtClean="0"/>
              <a:t>. </a:t>
            </a:r>
            <a:endParaRPr lang="en-GB" altLang="en-US" dirty="0" smtClean="0"/>
          </a:p>
          <a:p>
            <a:r>
              <a:rPr lang="en-GB" altLang="en-US" dirty="0" err="1" smtClean="0"/>
              <a:t>Monumentu</a:t>
            </a:r>
            <a:r>
              <a:rPr lang="en-GB" altLang="en-US" baseline="0" dirty="0" smtClean="0"/>
              <a:t> </a:t>
            </a:r>
            <a:r>
              <a:rPr lang="en-GB" altLang="en-US" baseline="0" dirty="0" err="1" smtClean="0"/>
              <a:t>baten</a:t>
            </a:r>
            <a:r>
              <a:rPr lang="en-GB" altLang="en-US" baseline="0" dirty="0" smtClean="0"/>
              <a:t> </a:t>
            </a:r>
            <a:r>
              <a:rPr lang="en-GB" altLang="en-US" baseline="0" dirty="0" err="1" smtClean="0"/>
              <a:t>ondoan</a:t>
            </a:r>
            <a:r>
              <a:rPr lang="en-GB" altLang="en-US" baseline="0" dirty="0" smtClean="0"/>
              <a:t> </a:t>
            </a:r>
            <a:r>
              <a:rPr lang="en-GB" altLang="en-US" baseline="0" dirty="0" err="1" smtClean="0"/>
              <a:t>dago</a:t>
            </a:r>
            <a:r>
              <a:rPr lang="en-GB" altLang="en-US" baseline="0" dirty="0" smtClean="0"/>
              <a:t>. </a:t>
            </a:r>
            <a:r>
              <a:rPr lang="en-GB" altLang="en-US" baseline="0" dirty="0" err="1" smtClean="0"/>
              <a:t>Kezkarik</a:t>
            </a:r>
            <a:r>
              <a:rPr lang="en-GB" altLang="en-US" baseline="0" dirty="0" smtClean="0"/>
              <a:t> </a:t>
            </a:r>
            <a:r>
              <a:rPr lang="en-GB" altLang="en-US" baseline="0" dirty="0" err="1" smtClean="0"/>
              <a:t>arkeologiari</a:t>
            </a:r>
            <a:r>
              <a:rPr lang="en-GB" altLang="en-US" baseline="0" dirty="0" smtClean="0"/>
              <a:t> </a:t>
            </a:r>
            <a:r>
              <a:rPr lang="en-GB" altLang="en-US" baseline="0" dirty="0" err="1" smtClean="0"/>
              <a:t>dagokionez</a:t>
            </a:r>
            <a:r>
              <a:rPr lang="en-GB" altLang="en-US" baseline="0" dirty="0" smtClean="0"/>
              <a:t>? </a:t>
            </a:r>
            <a:endParaRPr lang="en-GB" altLang="en-US" dirty="0" smtClean="0"/>
          </a:p>
          <a:p>
            <a:endParaRPr lang="en-GB" altLang="en-US" dirty="0" smtClean="0"/>
          </a:p>
          <a:p>
            <a:r>
              <a:rPr lang="en-GB" altLang="en-US" dirty="0" err="1" smtClean="0"/>
              <a:t>Kudeaketa</a:t>
            </a:r>
            <a:r>
              <a:rPr lang="en-GB" altLang="en-US" baseline="0" dirty="0" smtClean="0"/>
              <a:t> </a:t>
            </a:r>
            <a:r>
              <a:rPr lang="en-GB" altLang="en-US" baseline="0" dirty="0" err="1" smtClean="0"/>
              <a:t>gomendioak</a:t>
            </a:r>
            <a:r>
              <a:rPr lang="en-GB" altLang="en-US" dirty="0" smtClean="0"/>
              <a:t>:</a:t>
            </a:r>
          </a:p>
          <a:p>
            <a:r>
              <a:rPr lang="en-GB" altLang="en-US" dirty="0" err="1" smtClean="0"/>
              <a:t>Pausuzko</a:t>
            </a:r>
            <a:r>
              <a:rPr lang="en-GB" altLang="en-US" baseline="0" dirty="0" smtClean="0"/>
              <a:t> </a:t>
            </a:r>
            <a:r>
              <a:rPr lang="en-GB" altLang="en-US" baseline="0" dirty="0" err="1" smtClean="0"/>
              <a:t>pausuko</a:t>
            </a:r>
            <a:r>
              <a:rPr lang="en-GB" altLang="en-US" baseline="0" dirty="0" smtClean="0"/>
              <a:t> </a:t>
            </a:r>
            <a:r>
              <a:rPr lang="en-GB" altLang="en-US" baseline="0" dirty="0" err="1" smtClean="0"/>
              <a:t>pisuaren</a:t>
            </a:r>
            <a:r>
              <a:rPr lang="en-GB" altLang="en-US" baseline="0" dirty="0" smtClean="0"/>
              <a:t> </a:t>
            </a:r>
            <a:r>
              <a:rPr lang="en-GB" altLang="en-US" baseline="0" dirty="0" err="1" smtClean="0"/>
              <a:t>murrizketa</a:t>
            </a:r>
            <a:r>
              <a:rPr lang="en-GB" altLang="en-US" baseline="0" dirty="0" smtClean="0"/>
              <a:t> </a:t>
            </a:r>
            <a:r>
              <a:rPr lang="en-GB" altLang="en-US" baseline="0" dirty="0" err="1" smtClean="0"/>
              <a:t>erorketa</a:t>
            </a:r>
            <a:r>
              <a:rPr lang="en-GB" altLang="en-US" baseline="0" dirty="0" smtClean="0"/>
              <a:t> </a:t>
            </a:r>
            <a:r>
              <a:rPr lang="en-GB" altLang="en-US" baseline="0" dirty="0" err="1" smtClean="0"/>
              <a:t>berriak</a:t>
            </a:r>
            <a:r>
              <a:rPr lang="en-GB" altLang="en-US" baseline="0" dirty="0" smtClean="0"/>
              <a:t> </a:t>
            </a:r>
            <a:r>
              <a:rPr lang="en-GB" altLang="en-US" baseline="0" dirty="0" err="1" smtClean="0"/>
              <a:t>ekidin</a:t>
            </a:r>
            <a:r>
              <a:rPr lang="en-GB" altLang="en-US" baseline="0" dirty="0" smtClean="0"/>
              <a:t> </a:t>
            </a:r>
            <a:r>
              <a:rPr lang="en-GB" altLang="en-US" baseline="0" dirty="0" err="1" smtClean="0"/>
              <a:t>litzake</a:t>
            </a:r>
            <a:r>
              <a:rPr lang="en-GB" altLang="en-US" baseline="0" dirty="0" smtClean="0"/>
              <a:t> eta </a:t>
            </a:r>
            <a:r>
              <a:rPr lang="en-GB" altLang="en-US" baseline="0" dirty="0" err="1" smtClean="0"/>
              <a:t>momumentuaren</a:t>
            </a:r>
            <a:r>
              <a:rPr lang="en-GB" altLang="en-US" baseline="0" dirty="0" smtClean="0"/>
              <a:t> </a:t>
            </a:r>
            <a:r>
              <a:rPr lang="en-GB" altLang="en-US" baseline="0" dirty="0" err="1" smtClean="0"/>
              <a:t>egoera</a:t>
            </a:r>
            <a:r>
              <a:rPr lang="en-GB" altLang="en-US" baseline="0" dirty="0" smtClean="0"/>
              <a:t> </a:t>
            </a:r>
            <a:r>
              <a:rPr lang="en-GB" altLang="en-US" baseline="0" dirty="0" err="1" smtClean="0"/>
              <a:t>bermatu</a:t>
            </a:r>
            <a:r>
              <a:rPr lang="en-GB" altLang="en-US" baseline="0" dirty="0" smtClean="0"/>
              <a:t>. </a:t>
            </a:r>
            <a:endParaRPr lang="en-GB" altLang="en-US" dirty="0" smtClean="0"/>
          </a:p>
          <a:p>
            <a:r>
              <a:rPr lang="en-GB" altLang="en-US" dirty="0" err="1" smtClean="0"/>
              <a:t>Adarrak</a:t>
            </a:r>
            <a:r>
              <a:rPr lang="en-GB" altLang="en-US" baseline="0" dirty="0" smtClean="0"/>
              <a:t> </a:t>
            </a:r>
            <a:r>
              <a:rPr lang="en-GB" altLang="en-US" baseline="0" dirty="0" err="1" smtClean="0"/>
              <a:t>moztuko</a:t>
            </a:r>
            <a:r>
              <a:rPr lang="en-GB" altLang="en-US" baseline="0" dirty="0" smtClean="0"/>
              <a:t> </a:t>
            </a:r>
            <a:r>
              <a:rPr lang="en-GB" altLang="en-US" baseline="0" dirty="0" err="1" smtClean="0"/>
              <a:t>balira</a:t>
            </a:r>
            <a:r>
              <a:rPr lang="en-GB" altLang="en-US" baseline="0" dirty="0" smtClean="0"/>
              <a:t>, </a:t>
            </a:r>
            <a:r>
              <a:rPr lang="en-GB" altLang="en-US" baseline="0" dirty="0" err="1" smtClean="0"/>
              <a:t>zerbait</a:t>
            </a:r>
            <a:r>
              <a:rPr lang="en-GB" altLang="en-US" baseline="0" dirty="0" smtClean="0"/>
              <a:t> </a:t>
            </a:r>
            <a:r>
              <a:rPr lang="en-GB" altLang="en-US" baseline="0" dirty="0" err="1" smtClean="0"/>
              <a:t>egin</a:t>
            </a:r>
            <a:r>
              <a:rPr lang="en-GB" altLang="en-US" baseline="0" dirty="0" smtClean="0"/>
              <a:t> </a:t>
            </a:r>
            <a:r>
              <a:rPr lang="en-GB" altLang="en-US" baseline="0" dirty="0" err="1" smtClean="0"/>
              <a:t>beharko</a:t>
            </a:r>
            <a:r>
              <a:rPr lang="en-GB" altLang="en-US" baseline="0" dirty="0" smtClean="0"/>
              <a:t> </a:t>
            </a:r>
            <a:r>
              <a:rPr lang="en-GB" altLang="en-US" baseline="0" dirty="0" err="1" smtClean="0"/>
              <a:t>litzateke</a:t>
            </a:r>
            <a:r>
              <a:rPr lang="en-GB" altLang="en-US" baseline="0" dirty="0" smtClean="0"/>
              <a:t> </a:t>
            </a:r>
            <a:r>
              <a:rPr lang="en-GB" altLang="en-US" baseline="0" dirty="0" err="1" smtClean="0"/>
              <a:t>horiek</a:t>
            </a:r>
            <a:r>
              <a:rPr lang="en-GB" altLang="en-US" baseline="0" dirty="0" smtClean="0"/>
              <a:t> </a:t>
            </a:r>
            <a:r>
              <a:rPr lang="en-GB" altLang="en-US" baseline="0" dirty="0" err="1" smtClean="0"/>
              <a:t>monumentuaren</a:t>
            </a:r>
            <a:r>
              <a:rPr lang="en-GB" altLang="en-US" baseline="0" dirty="0" smtClean="0"/>
              <a:t> </a:t>
            </a:r>
            <a:r>
              <a:rPr lang="en-GB" altLang="en-US" baseline="0" dirty="0" err="1" smtClean="0"/>
              <a:t>gainean</a:t>
            </a:r>
            <a:r>
              <a:rPr lang="en-GB" altLang="en-US" baseline="0" dirty="0" smtClean="0"/>
              <a:t> </a:t>
            </a:r>
            <a:r>
              <a:rPr lang="en-GB" altLang="en-US" baseline="0" dirty="0" err="1" smtClean="0"/>
              <a:t>eror</a:t>
            </a:r>
            <a:r>
              <a:rPr lang="en-GB" altLang="en-US" baseline="0" dirty="0" smtClean="0"/>
              <a:t> </a:t>
            </a:r>
            <a:r>
              <a:rPr lang="en-GB" altLang="en-US" baseline="0" dirty="0" err="1" smtClean="0"/>
              <a:t>ez</a:t>
            </a:r>
            <a:r>
              <a:rPr lang="en-GB" altLang="en-US" baseline="0" dirty="0" smtClean="0"/>
              <a:t> </a:t>
            </a:r>
            <a:r>
              <a:rPr lang="en-GB" altLang="en-US" baseline="0" dirty="0" err="1" smtClean="0"/>
              <a:t>daitezen</a:t>
            </a:r>
            <a:r>
              <a:rPr lang="en-GB" altLang="en-US" baseline="0" dirty="0" smtClean="0"/>
              <a:t>. </a:t>
            </a:r>
            <a:r>
              <a:rPr lang="en-GB" altLang="en-US" dirty="0" smtClean="0"/>
              <a:t>I</a:t>
            </a:r>
          </a:p>
          <a:p>
            <a:endParaRPr lang="en-GB" altLang="en-US" dirty="0" smtClean="0"/>
          </a:p>
          <a:p>
            <a:r>
              <a:rPr lang="en-GB" altLang="en-US" dirty="0" err="1" smtClean="0"/>
              <a:t>Eztabaidarako</a:t>
            </a:r>
            <a:r>
              <a:rPr lang="en-GB" altLang="en-US" dirty="0" smtClean="0"/>
              <a:t> </a:t>
            </a:r>
            <a:r>
              <a:rPr lang="en-GB" altLang="en-US" dirty="0" err="1" smtClean="0"/>
              <a:t>gaiak</a:t>
            </a:r>
            <a:r>
              <a:rPr lang="en-GB" altLang="en-US" dirty="0" smtClean="0"/>
              <a:t>:</a:t>
            </a:r>
          </a:p>
          <a:p>
            <a:r>
              <a:rPr lang="en-GB" altLang="en-US" dirty="0" smtClean="0"/>
              <a:t>Eta </a:t>
            </a:r>
            <a:r>
              <a:rPr lang="en-GB" altLang="en-US" dirty="0" err="1" smtClean="0"/>
              <a:t>zuhaitza</a:t>
            </a:r>
            <a:r>
              <a:rPr lang="en-GB" altLang="en-US" baseline="0" dirty="0" smtClean="0"/>
              <a:t> </a:t>
            </a:r>
            <a:r>
              <a:rPr lang="en-GB" altLang="en-US" baseline="0" dirty="0" err="1" smtClean="0"/>
              <a:t>bere</a:t>
            </a:r>
            <a:r>
              <a:rPr lang="en-GB" altLang="en-US" baseline="0" dirty="0" smtClean="0"/>
              <a:t> </a:t>
            </a:r>
            <a:r>
              <a:rPr lang="en-GB" altLang="en-US" baseline="0" dirty="0" err="1" smtClean="0"/>
              <a:t>horretan</a:t>
            </a:r>
            <a:r>
              <a:rPr lang="en-GB" altLang="en-US" baseline="0" dirty="0" smtClean="0"/>
              <a:t> </a:t>
            </a:r>
            <a:r>
              <a:rPr lang="en-GB" altLang="en-US" baseline="0" dirty="0" err="1" smtClean="0"/>
              <a:t>utziko</a:t>
            </a:r>
            <a:r>
              <a:rPr lang="en-GB" altLang="en-US" baseline="0" dirty="0" smtClean="0"/>
              <a:t> </a:t>
            </a:r>
            <a:r>
              <a:rPr lang="en-GB" altLang="en-US" baseline="0" dirty="0" err="1" smtClean="0"/>
              <a:t>bagenu</a:t>
            </a:r>
            <a:r>
              <a:rPr lang="en-GB" altLang="en-US" baseline="0" dirty="0" smtClean="0"/>
              <a:t> </a:t>
            </a:r>
            <a:r>
              <a:rPr lang="en-GB" altLang="en-US" baseline="0" dirty="0" err="1" smtClean="0"/>
              <a:t>bere</a:t>
            </a:r>
            <a:r>
              <a:rPr lang="en-GB" altLang="en-US" baseline="0" dirty="0" smtClean="0"/>
              <a:t> </a:t>
            </a:r>
            <a:r>
              <a:rPr lang="en-GB" altLang="en-US" baseline="0" dirty="0" err="1" smtClean="0"/>
              <a:t>bidea</a:t>
            </a:r>
            <a:r>
              <a:rPr lang="en-GB" altLang="en-US" baseline="0" dirty="0" smtClean="0"/>
              <a:t> </a:t>
            </a:r>
            <a:r>
              <a:rPr lang="en-GB" altLang="en-US" baseline="0" dirty="0" err="1" smtClean="0"/>
              <a:t>egin</a:t>
            </a:r>
            <a:r>
              <a:rPr lang="en-GB" altLang="en-US" baseline="0" dirty="0" smtClean="0"/>
              <a:t> </a:t>
            </a:r>
            <a:r>
              <a:rPr lang="en-GB" altLang="en-US" baseline="0" dirty="0" err="1" smtClean="0"/>
              <a:t>dezan</a:t>
            </a:r>
            <a:r>
              <a:rPr lang="en-GB" altLang="en-US" baseline="0" dirty="0" smtClean="0"/>
              <a:t>? </a:t>
            </a:r>
            <a:endParaRPr lang="en-GB" altLang="en-US" dirty="0" smtClean="0"/>
          </a:p>
        </p:txBody>
      </p:sp>
      <p:sp>
        <p:nvSpPr>
          <p:cNvPr id="200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4AB9A96-6921-4676-BF0D-21BF3C261180}" type="slidenum">
              <a:rPr lang="en-GB" altLang="en-US" smtClean="0"/>
              <a:pPr eaLnBrk="1" hangingPunct="1"/>
              <a:t>14</a:t>
            </a:fld>
            <a:endParaRPr lang="en-GB" altLang="en-US" smtClean="0"/>
          </a:p>
        </p:txBody>
      </p:sp>
    </p:spTree>
    <p:extLst>
      <p:ext uri="{BB962C8B-B14F-4D97-AF65-F5344CB8AC3E}">
        <p14:creationId xmlns:p14="http://schemas.microsoft.com/office/powerpoint/2010/main" val="3185330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Slide Image Placeholder 1"/>
          <p:cNvSpPr>
            <a:spLocks noGrp="1" noRot="1" noChangeAspect="1" noTextEdit="1"/>
          </p:cNvSpPr>
          <p:nvPr>
            <p:ph type="sldImg"/>
          </p:nvPr>
        </p:nvSpPr>
        <p:spPr>
          <a:ln/>
        </p:spPr>
      </p:sp>
      <p:sp>
        <p:nvSpPr>
          <p:cNvPr id="2048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Oharrak:</a:t>
            </a:r>
          </a:p>
          <a:p>
            <a:r>
              <a:rPr lang="sv-SE" altLang="en-US" dirty="0" smtClean="0"/>
              <a:t>Gaztainondoa</a:t>
            </a:r>
            <a:r>
              <a:rPr lang="sv-SE" altLang="en-US" baseline="0" dirty="0" smtClean="0"/>
              <a:t> pagadi berri batean eta tren turistiko batek erabiltzen duen errepidetik hurbil. </a:t>
            </a:r>
            <a:endParaRPr lang="sv-SE" altLang="en-US" dirty="0" smtClean="0"/>
          </a:p>
          <a:p>
            <a:endParaRPr lang="sv-SE" altLang="en-US" dirty="0" smtClean="0"/>
          </a:p>
          <a:p>
            <a:r>
              <a:rPr lang="sv-SE" altLang="en-US" dirty="0" smtClean="0"/>
              <a:t>Kudeaketa gomendioak:</a:t>
            </a:r>
          </a:p>
          <a:p>
            <a:r>
              <a:rPr lang="sv-SE" altLang="en-US" dirty="0" smtClean="0"/>
              <a:t>Eta</a:t>
            </a:r>
            <a:r>
              <a:rPr lang="sv-SE" altLang="en-US" baseline="0" dirty="0" smtClean="0"/>
              <a:t> errepidea mugiaraziko bagenu!</a:t>
            </a:r>
            <a:endParaRPr lang="sv-SE" altLang="en-US" dirty="0" smtClean="0"/>
          </a:p>
          <a:p>
            <a:endParaRPr lang="sv-SE" altLang="en-US" dirty="0" smtClean="0"/>
          </a:p>
          <a:p>
            <a:r>
              <a:rPr lang="sv-SE" altLang="en-US" dirty="0" smtClean="0"/>
              <a:t>Eztabaidatzeko</a:t>
            </a:r>
            <a:r>
              <a:rPr lang="sv-SE" altLang="en-US" baseline="0" dirty="0" smtClean="0"/>
              <a:t> gaiak</a:t>
            </a:r>
            <a:r>
              <a:rPr lang="sv-SE" altLang="en-US" dirty="0" smtClean="0"/>
              <a:t>:</a:t>
            </a:r>
          </a:p>
          <a:p>
            <a:r>
              <a:rPr lang="sv-SE" altLang="en-US" dirty="0" smtClean="0"/>
              <a:t>Zer genuen hor</a:t>
            </a:r>
            <a:r>
              <a:rPr lang="sv-SE" altLang="en-US" baseline="0" dirty="0" smtClean="0"/>
              <a:t> lehenago zuhaitza ala errepidea? </a:t>
            </a:r>
            <a:endParaRPr lang="sv-SE" altLang="en-US" dirty="0" smtClean="0"/>
          </a:p>
          <a:p>
            <a:r>
              <a:rPr lang="sv-SE" altLang="en-US" dirty="0" smtClean="0"/>
              <a:t>Gaztainondoen</a:t>
            </a:r>
            <a:r>
              <a:rPr lang="sv-SE" altLang="en-US" baseline="0" dirty="0" smtClean="0"/>
              <a:t> itzalarekiko tolerantzia pagoenarekin konparatuz. </a:t>
            </a:r>
            <a:endParaRPr lang="sv-SE" altLang="en-US" dirty="0" smtClean="0"/>
          </a:p>
          <a:p>
            <a:r>
              <a:rPr lang="sv-SE" altLang="en-US" dirty="0" smtClean="0"/>
              <a:t>Zein ote pagoak soiltzearen</a:t>
            </a:r>
            <a:r>
              <a:rPr lang="sv-SE" altLang="en-US" baseline="0" dirty="0" smtClean="0"/>
              <a:t> eranginak? Denak onuragarriak ote? </a:t>
            </a:r>
            <a:endParaRPr lang="sv-SE" altLang="en-US" dirty="0" smtClean="0"/>
          </a:p>
        </p:txBody>
      </p:sp>
      <p:sp>
        <p:nvSpPr>
          <p:cNvPr id="2048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4453D34-4984-4DAA-B36A-F03CB241B1C6}" type="slidenum">
              <a:rPr lang="en-GB" altLang="en-US" smtClean="0"/>
              <a:pPr eaLnBrk="1" hangingPunct="1"/>
              <a:t>15</a:t>
            </a:fld>
            <a:endParaRPr lang="en-GB" altLang="en-US" smtClean="0"/>
          </a:p>
        </p:txBody>
      </p:sp>
    </p:spTree>
    <p:extLst>
      <p:ext uri="{BB962C8B-B14F-4D97-AF65-F5344CB8AC3E}">
        <p14:creationId xmlns:p14="http://schemas.microsoft.com/office/powerpoint/2010/main" val="12309705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a:ln/>
        </p:spPr>
      </p:sp>
      <p:sp>
        <p:nvSpPr>
          <p:cNvPr id="205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Oharrak: Lorategi dotore</a:t>
            </a:r>
            <a:r>
              <a:rPr lang="sv-SE" altLang="en-US" baseline="0" dirty="0" smtClean="0"/>
              <a:t> batean</a:t>
            </a:r>
          </a:p>
          <a:p>
            <a:endParaRPr lang="sv-SE" altLang="en-US" baseline="0" dirty="0" smtClean="0"/>
          </a:p>
          <a:p>
            <a:r>
              <a:rPr lang="sv-SE" altLang="en-US" baseline="0" dirty="0" smtClean="0"/>
              <a:t>Kudeaketa gomendioak:</a:t>
            </a:r>
          </a:p>
          <a:p>
            <a:r>
              <a:rPr lang="sv-SE" altLang="en-US" dirty="0" smtClean="0"/>
              <a:t>Esku</a:t>
            </a:r>
            <a:r>
              <a:rPr lang="sv-SE" altLang="en-US" baseline="0" dirty="0" smtClean="0"/>
              <a:t> hartu beharko genuke zuhaitz honeta ala hobe bere horretan uztea</a:t>
            </a:r>
            <a:r>
              <a:rPr lang="sv-SE" altLang="en-US" dirty="0" smtClean="0"/>
              <a:t>?</a:t>
            </a:r>
          </a:p>
          <a:p>
            <a:endParaRPr lang="sv-SE" altLang="en-US" dirty="0" smtClean="0"/>
          </a:p>
          <a:p>
            <a:r>
              <a:rPr lang="sv-SE" altLang="en-US" dirty="0" smtClean="0"/>
              <a:t>Eztabaidarako gaiak</a:t>
            </a:r>
            <a:r>
              <a:rPr lang="sv-SE" altLang="en-US" baseline="0" dirty="0" smtClean="0"/>
              <a:t>:</a:t>
            </a:r>
          </a:p>
          <a:p>
            <a:r>
              <a:rPr lang="sv-SE" altLang="en-US" dirty="0" smtClean="0"/>
              <a:t>Zein dira zuhaitz honetan ematen</a:t>
            </a:r>
            <a:r>
              <a:rPr lang="sv-SE" altLang="en-US" baseline="0" dirty="0" smtClean="0"/>
              <a:t> ari diren gertaera naturalak</a:t>
            </a:r>
            <a:r>
              <a:rPr lang="sv-SE" altLang="en-US" dirty="0" smtClean="0"/>
              <a:t>?</a:t>
            </a:r>
            <a:endParaRPr lang="en-GB" altLang="en-US" dirty="0" smtClean="0"/>
          </a:p>
        </p:txBody>
      </p:sp>
      <p:sp>
        <p:nvSpPr>
          <p:cNvPr id="205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07540A4-1183-40CF-A994-60294AB81A33}" type="slidenum">
              <a:rPr lang="en-GB" altLang="en-US" smtClean="0"/>
              <a:pPr eaLnBrk="1" hangingPunct="1"/>
              <a:t>16</a:t>
            </a:fld>
            <a:endParaRPr lang="en-GB" altLang="en-US" smtClean="0"/>
          </a:p>
        </p:txBody>
      </p:sp>
    </p:spTree>
    <p:extLst>
      <p:ext uri="{BB962C8B-B14F-4D97-AF65-F5344CB8AC3E}">
        <p14:creationId xmlns:p14="http://schemas.microsoft.com/office/powerpoint/2010/main" val="17068836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a:t>
            </a:r>
          </a:p>
          <a:p>
            <a:r>
              <a:rPr lang="en-GB" dirty="0" err="1" smtClean="0"/>
              <a:t>Basopeko</a:t>
            </a:r>
            <a:r>
              <a:rPr lang="en-GB" dirty="0" smtClean="0"/>
              <a:t> </a:t>
            </a:r>
            <a:r>
              <a:rPr lang="en-GB" dirty="0" err="1" smtClean="0"/>
              <a:t>larre</a:t>
            </a:r>
            <a:r>
              <a:rPr lang="en-GB" baseline="0" dirty="0" smtClean="0"/>
              <a:t> </a:t>
            </a:r>
            <a:r>
              <a:rPr lang="en-GB" baseline="0" dirty="0" err="1" smtClean="0"/>
              <a:t>zabal</a:t>
            </a:r>
            <a:r>
              <a:rPr lang="en-GB" baseline="0" dirty="0" smtClean="0"/>
              <a:t> </a:t>
            </a:r>
            <a:r>
              <a:rPr lang="en-GB" baseline="0" smtClean="0"/>
              <a:t>batean, </a:t>
            </a:r>
            <a:r>
              <a:rPr lang="en-GB" baseline="0" dirty="0" err="1" smtClean="0"/>
              <a:t>bera</a:t>
            </a:r>
            <a:r>
              <a:rPr lang="en-GB" baseline="0" dirty="0" smtClean="0"/>
              <a:t> </a:t>
            </a:r>
            <a:r>
              <a:rPr lang="en-GB" baseline="0" dirty="0" err="1" smtClean="0"/>
              <a:t>bezalako</a:t>
            </a:r>
            <a:r>
              <a:rPr lang="en-GB" baseline="0" dirty="0" smtClean="0"/>
              <a:t> </a:t>
            </a:r>
            <a:r>
              <a:rPr lang="en-GB" baseline="0" dirty="0" err="1" smtClean="0"/>
              <a:t>beste</a:t>
            </a:r>
            <a:r>
              <a:rPr lang="en-GB" baseline="0" dirty="0" smtClean="0"/>
              <a:t> </a:t>
            </a:r>
            <a:r>
              <a:rPr lang="en-GB" baseline="0" dirty="0" err="1" smtClean="0"/>
              <a:t>xarma</a:t>
            </a:r>
            <a:r>
              <a:rPr lang="en-GB" baseline="0" dirty="0" smtClean="0"/>
              <a:t> </a:t>
            </a:r>
            <a:r>
              <a:rPr lang="en-GB" baseline="0" dirty="0" err="1" smtClean="0"/>
              <a:t>batzuekin</a:t>
            </a:r>
            <a:r>
              <a:rPr lang="en-GB" baseline="0" dirty="0" smtClean="0"/>
              <a:t> </a:t>
            </a:r>
            <a:r>
              <a:rPr lang="en-GB" baseline="0" dirty="0" err="1" smtClean="0"/>
              <a:t>batera</a:t>
            </a:r>
            <a:r>
              <a:rPr lang="en-GB" baseline="0" dirty="0" smtClean="0"/>
              <a:t>. </a:t>
            </a:r>
            <a:r>
              <a:rPr lang="en-GB" baseline="0" dirty="0" err="1" smtClean="0"/>
              <a:t>Zuhaitz</a:t>
            </a:r>
            <a:r>
              <a:rPr lang="en-GB" baseline="0" dirty="0" smtClean="0"/>
              <a:t> </a:t>
            </a:r>
            <a:r>
              <a:rPr lang="en-GB" baseline="0" dirty="0" err="1" smtClean="0"/>
              <a:t>hau</a:t>
            </a:r>
            <a:r>
              <a:rPr lang="en-GB" baseline="0" dirty="0" smtClean="0"/>
              <a:t> </a:t>
            </a:r>
            <a:r>
              <a:rPr lang="en-GB" baseline="0" dirty="0" err="1" smtClean="0"/>
              <a:t>artzainak</a:t>
            </a:r>
            <a:r>
              <a:rPr lang="en-GB" baseline="0" dirty="0" smtClean="0"/>
              <a:t> </a:t>
            </a:r>
            <a:r>
              <a:rPr lang="en-GB" baseline="0" dirty="0" err="1" smtClean="0"/>
              <a:t>atseden</a:t>
            </a:r>
            <a:r>
              <a:rPr lang="en-GB" baseline="0" dirty="0" smtClean="0"/>
              <a:t> </a:t>
            </a:r>
            <a:r>
              <a:rPr lang="en-GB" baseline="0" dirty="0" err="1" smtClean="0"/>
              <a:t>hartzen</a:t>
            </a:r>
            <a:r>
              <a:rPr lang="en-GB" baseline="0" dirty="0" smtClean="0"/>
              <a:t> </a:t>
            </a:r>
            <a:r>
              <a:rPr lang="en-GB" baseline="0" dirty="0" err="1" smtClean="0"/>
              <a:t>duen</a:t>
            </a:r>
            <a:r>
              <a:rPr lang="en-GB" baseline="0" dirty="0" smtClean="0"/>
              <a:t> </a:t>
            </a:r>
            <a:r>
              <a:rPr lang="en-GB" baseline="0" dirty="0" err="1" smtClean="0"/>
              <a:t>tokitik</a:t>
            </a:r>
            <a:r>
              <a:rPr lang="en-GB" baseline="0" dirty="0" smtClean="0"/>
              <a:t> </a:t>
            </a:r>
            <a:r>
              <a:rPr lang="en-GB" baseline="0" dirty="0" err="1" smtClean="0"/>
              <a:t>oso</a:t>
            </a:r>
            <a:r>
              <a:rPr lang="en-GB" baseline="0" dirty="0" smtClean="0"/>
              <a:t> </a:t>
            </a:r>
            <a:r>
              <a:rPr lang="en-GB" baseline="0" dirty="0" err="1" smtClean="0"/>
              <a:t>hurbil</a:t>
            </a:r>
            <a:r>
              <a:rPr lang="en-GB" baseline="0" dirty="0" smtClean="0"/>
              <a:t> </a:t>
            </a:r>
            <a:r>
              <a:rPr lang="en-GB" baseline="0" dirty="0" err="1" smtClean="0"/>
              <a:t>dago</a:t>
            </a:r>
            <a:r>
              <a:rPr lang="en-GB" baseline="0" dirty="0" smtClean="0"/>
              <a:t>. </a:t>
            </a:r>
          </a:p>
          <a:p>
            <a:endParaRPr lang="en-GB" baseline="0" dirty="0" smtClean="0"/>
          </a:p>
          <a:p>
            <a:r>
              <a:rPr lang="en-GB" baseline="0" dirty="0" err="1" smtClean="0"/>
              <a:t>Kudeaketa</a:t>
            </a:r>
            <a:r>
              <a:rPr lang="en-GB" baseline="0" dirty="0" smtClean="0"/>
              <a:t> </a:t>
            </a:r>
            <a:r>
              <a:rPr lang="en-GB" baseline="0" dirty="0" err="1" smtClean="0"/>
              <a:t>gomendioak</a:t>
            </a:r>
            <a:r>
              <a:rPr lang="en-GB" baseline="0" dirty="0" smtClean="0"/>
              <a:t>:</a:t>
            </a:r>
          </a:p>
          <a:p>
            <a:r>
              <a:rPr lang="en-GB" baseline="0" dirty="0" err="1" smtClean="0"/>
              <a:t>Saiatu</a:t>
            </a:r>
            <a:r>
              <a:rPr lang="en-GB" baseline="0" dirty="0" smtClean="0"/>
              <a:t> </a:t>
            </a:r>
            <a:r>
              <a:rPr lang="en-GB" baseline="0" dirty="0" err="1" smtClean="0"/>
              <a:t>gutxiagotzen</a:t>
            </a:r>
            <a:r>
              <a:rPr lang="en-GB" baseline="0" dirty="0" smtClean="0"/>
              <a:t> </a:t>
            </a:r>
            <a:r>
              <a:rPr lang="en-GB" baseline="0" dirty="0" err="1" smtClean="0"/>
              <a:t>azienden</a:t>
            </a:r>
            <a:r>
              <a:rPr lang="en-GB" baseline="0" dirty="0" smtClean="0"/>
              <a:t> </a:t>
            </a:r>
            <a:r>
              <a:rPr lang="en-GB" baseline="0" dirty="0" err="1" smtClean="0"/>
              <a:t>eragina</a:t>
            </a:r>
            <a:r>
              <a:rPr lang="en-GB" baseline="0" dirty="0" smtClean="0"/>
              <a:t> </a:t>
            </a:r>
            <a:r>
              <a:rPr lang="en-GB" baseline="0" dirty="0" err="1" smtClean="0"/>
              <a:t>zuhaitzaren</a:t>
            </a:r>
            <a:r>
              <a:rPr lang="en-GB" baseline="0" dirty="0" smtClean="0"/>
              <a:t> </a:t>
            </a:r>
            <a:r>
              <a:rPr lang="en-GB" baseline="0" dirty="0" err="1" smtClean="0"/>
              <a:t>oinarrian</a:t>
            </a:r>
            <a:r>
              <a:rPr lang="en-GB" baseline="0" dirty="0" smtClean="0"/>
              <a:t> (</a:t>
            </a:r>
            <a:r>
              <a:rPr lang="en-GB" baseline="0" dirty="0" err="1" smtClean="0"/>
              <a:t>hesi</a:t>
            </a:r>
            <a:r>
              <a:rPr lang="en-GB" baseline="0" dirty="0" smtClean="0"/>
              <a:t> “</a:t>
            </a:r>
            <a:r>
              <a:rPr lang="en-GB" baseline="0" dirty="0" err="1" smtClean="0"/>
              <a:t>hilak</a:t>
            </a:r>
            <a:r>
              <a:rPr lang="en-GB" baseline="0" dirty="0" smtClean="0"/>
              <a:t>” </a:t>
            </a:r>
            <a:r>
              <a:rPr lang="en-GB" baseline="0" dirty="0" err="1" smtClean="0"/>
              <a:t>erabiliz</a:t>
            </a:r>
            <a:r>
              <a:rPr lang="en-GB" baseline="0" dirty="0" smtClean="0"/>
              <a:t>, </a:t>
            </a:r>
            <a:r>
              <a:rPr lang="en-GB" baseline="0" dirty="0" err="1" smtClean="0"/>
              <a:t>oztopo</a:t>
            </a:r>
            <a:r>
              <a:rPr lang="en-GB" baseline="0" dirty="0" smtClean="0"/>
              <a:t> </a:t>
            </a:r>
            <a:r>
              <a:rPr lang="en-GB" baseline="0" dirty="0" err="1" smtClean="0"/>
              <a:t>fisikoak</a:t>
            </a:r>
            <a:r>
              <a:rPr lang="en-GB" baseline="0" dirty="0" smtClean="0"/>
              <a:t>, </a:t>
            </a:r>
            <a:r>
              <a:rPr lang="en-GB" baseline="0" dirty="0" err="1" smtClean="0"/>
              <a:t>ardiak</a:t>
            </a:r>
            <a:r>
              <a:rPr lang="en-GB" baseline="0" dirty="0" smtClean="0"/>
              <a:t> </a:t>
            </a:r>
            <a:r>
              <a:rPr lang="en-GB" baseline="0" dirty="0" err="1" smtClean="0"/>
              <a:t>urrun</a:t>
            </a:r>
            <a:r>
              <a:rPr lang="en-GB" baseline="0" dirty="0" smtClean="0"/>
              <a:t> </a:t>
            </a:r>
            <a:r>
              <a:rPr lang="en-GB" baseline="0" dirty="0" err="1" smtClean="0"/>
              <a:t>izateo</a:t>
            </a:r>
            <a:r>
              <a:rPr lang="en-GB" baseline="0" dirty="0" smtClean="0"/>
              <a:t> </a:t>
            </a:r>
            <a:r>
              <a:rPr lang="en-GB" baseline="0" dirty="0" err="1" smtClean="0"/>
              <a:t>hesi</a:t>
            </a:r>
            <a:r>
              <a:rPr lang="en-GB" baseline="0" dirty="0" smtClean="0"/>
              <a:t> </a:t>
            </a:r>
            <a:r>
              <a:rPr lang="en-GB" baseline="0" dirty="0" err="1" smtClean="0"/>
              <a:t>aktiboagoak</a:t>
            </a:r>
            <a:r>
              <a:rPr lang="en-GB" baseline="0" dirty="0" smtClean="0"/>
              <a:t>, </a:t>
            </a:r>
            <a:r>
              <a:rPr lang="en-GB" baseline="0" dirty="0" err="1" smtClean="0"/>
              <a:t>bestelako</a:t>
            </a:r>
            <a:r>
              <a:rPr lang="en-GB" baseline="0" dirty="0" smtClean="0"/>
              <a:t> </a:t>
            </a:r>
            <a:r>
              <a:rPr lang="en-GB" baseline="0" dirty="0" err="1" smtClean="0"/>
              <a:t>itzalguneak</a:t>
            </a:r>
            <a:r>
              <a:rPr lang="en-GB" baseline="0" dirty="0" smtClean="0"/>
              <a:t> </a:t>
            </a:r>
            <a:r>
              <a:rPr lang="en-GB" baseline="0" dirty="0" err="1" smtClean="0"/>
              <a:t>eskainiz</a:t>
            </a:r>
            <a:r>
              <a:rPr lang="en-GB" baseline="0" dirty="0" smtClean="0"/>
              <a:t>).</a:t>
            </a:r>
          </a:p>
          <a:p>
            <a:endParaRPr lang="en-GB" baseline="0" dirty="0" smtClean="0"/>
          </a:p>
          <a:p>
            <a:r>
              <a:rPr lang="en-GB" baseline="0" dirty="0" err="1" smtClean="0"/>
              <a:t>Eztabaidarako</a:t>
            </a:r>
            <a:r>
              <a:rPr lang="en-GB" baseline="0" dirty="0" smtClean="0"/>
              <a:t> </a:t>
            </a:r>
            <a:r>
              <a:rPr lang="en-GB" baseline="0" dirty="0" err="1" smtClean="0"/>
              <a:t>gaiak</a:t>
            </a:r>
            <a:r>
              <a:rPr lang="en-GB" baseline="0" dirty="0" smtClean="0"/>
              <a:t>:</a:t>
            </a:r>
          </a:p>
          <a:p>
            <a:r>
              <a:rPr lang="en-GB" baseline="0" dirty="0" err="1" smtClean="0"/>
              <a:t>Gatazkarik</a:t>
            </a:r>
            <a:r>
              <a:rPr lang="en-GB" baseline="0" dirty="0" smtClean="0"/>
              <a:t> </a:t>
            </a:r>
            <a:r>
              <a:rPr lang="en-GB" baseline="0" dirty="0" err="1" smtClean="0"/>
              <a:t>antzematen</a:t>
            </a:r>
            <a:r>
              <a:rPr lang="en-GB" baseline="0" dirty="0" smtClean="0"/>
              <a:t> </a:t>
            </a:r>
            <a:r>
              <a:rPr lang="en-GB" baseline="0" dirty="0" err="1" smtClean="0"/>
              <a:t>da</a:t>
            </a:r>
            <a:r>
              <a:rPr lang="en-GB" baseline="0" dirty="0" smtClean="0"/>
              <a:t> </a:t>
            </a:r>
            <a:r>
              <a:rPr lang="en-GB" baseline="0" dirty="0" err="1" smtClean="0"/>
              <a:t>hemen</a:t>
            </a:r>
            <a:r>
              <a:rPr lang="en-GB" baseline="0" dirty="0" smtClean="0"/>
              <a:t> </a:t>
            </a:r>
            <a:r>
              <a:rPr lang="en-GB" baseline="0" dirty="0" err="1" smtClean="0"/>
              <a:t>artzainaren</a:t>
            </a:r>
            <a:r>
              <a:rPr lang="en-GB" baseline="0" dirty="0" smtClean="0"/>
              <a:t>  </a:t>
            </a:r>
            <a:r>
              <a:rPr lang="en-GB" baseline="0" dirty="0" err="1" smtClean="0"/>
              <a:t>beharren</a:t>
            </a:r>
            <a:r>
              <a:rPr lang="en-GB" baseline="0" dirty="0" smtClean="0"/>
              <a:t> (</a:t>
            </a:r>
            <a:r>
              <a:rPr lang="en-GB" baseline="0" dirty="0" err="1" smtClean="0"/>
              <a:t>belarra</a:t>
            </a:r>
            <a:r>
              <a:rPr lang="en-GB" baseline="0" dirty="0" smtClean="0"/>
              <a:t> eta </a:t>
            </a:r>
            <a:r>
              <a:rPr lang="en-GB" baseline="0" dirty="0" err="1" smtClean="0"/>
              <a:t>itzala</a:t>
            </a:r>
            <a:r>
              <a:rPr lang="en-GB" baseline="0" dirty="0" smtClean="0"/>
              <a:t>) eta </a:t>
            </a:r>
            <a:r>
              <a:rPr lang="en-GB" baseline="0" dirty="0" err="1" smtClean="0"/>
              <a:t>zuhaitzaren</a:t>
            </a:r>
            <a:r>
              <a:rPr lang="en-GB" baseline="0" dirty="0" smtClean="0"/>
              <a:t> </a:t>
            </a:r>
            <a:r>
              <a:rPr lang="en-GB" baseline="0" dirty="0" err="1" smtClean="0"/>
              <a:t>artean</a:t>
            </a:r>
            <a:r>
              <a:rPr lang="en-GB" baseline="0" dirty="0" smtClean="0"/>
              <a:t>? Nola </a:t>
            </a:r>
            <a:r>
              <a:rPr lang="en-GB" baseline="0" dirty="0" err="1" smtClean="0"/>
              <a:t>konpon</a:t>
            </a:r>
            <a:r>
              <a:rPr lang="en-GB" baseline="0" dirty="0" smtClean="0"/>
              <a:t> </a:t>
            </a:r>
            <a:r>
              <a:rPr lang="en-GB" baseline="0" dirty="0" err="1" smtClean="0"/>
              <a:t>liteke</a:t>
            </a:r>
            <a:r>
              <a:rPr lang="en-GB" baseline="0" dirty="0" smtClean="0"/>
              <a:t> </a:t>
            </a:r>
            <a:r>
              <a:rPr lang="en-GB" baseline="0" dirty="0" err="1" smtClean="0"/>
              <a:t>hau</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17</a:t>
            </a:fld>
            <a:endParaRPr lang="en-GB"/>
          </a:p>
        </p:txBody>
      </p:sp>
    </p:spTree>
    <p:extLst>
      <p:ext uri="{BB962C8B-B14F-4D97-AF65-F5344CB8AC3E}">
        <p14:creationId xmlns:p14="http://schemas.microsoft.com/office/powerpoint/2010/main" val="9627696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Oharra</a:t>
            </a:r>
            <a:r>
              <a:rPr lang="en-GB" altLang="en-US" dirty="0" smtClean="0"/>
              <a:t>:</a:t>
            </a:r>
          </a:p>
          <a:p>
            <a:r>
              <a:rPr lang="en-GB" altLang="en-US" dirty="0" err="1" smtClean="0"/>
              <a:t>Oso</a:t>
            </a:r>
            <a:r>
              <a:rPr lang="en-GB" altLang="en-US" dirty="0" smtClean="0"/>
              <a:t> </a:t>
            </a:r>
            <a:r>
              <a:rPr lang="en-GB" altLang="en-US" dirty="0" err="1" smtClean="0"/>
              <a:t>adar</a:t>
            </a:r>
            <a:r>
              <a:rPr lang="en-GB" altLang="en-US" baseline="0" dirty="0" smtClean="0"/>
              <a:t> </a:t>
            </a:r>
            <a:r>
              <a:rPr lang="en-GB" altLang="en-US" baseline="0" dirty="0" err="1" smtClean="0"/>
              <a:t>pisuak</a:t>
            </a:r>
            <a:r>
              <a:rPr lang="en-GB" altLang="en-US" baseline="0" dirty="0" smtClean="0"/>
              <a:t> </a:t>
            </a:r>
            <a:r>
              <a:rPr lang="en-GB" altLang="en-US" baseline="0" dirty="0" err="1" smtClean="0"/>
              <a:t>dituen</a:t>
            </a:r>
            <a:r>
              <a:rPr lang="en-GB" altLang="en-US" baseline="0" dirty="0" smtClean="0"/>
              <a:t> </a:t>
            </a:r>
            <a:r>
              <a:rPr lang="en-GB" altLang="en-US" baseline="0" dirty="0" err="1" smtClean="0"/>
              <a:t>pagoa</a:t>
            </a:r>
            <a:r>
              <a:rPr lang="en-GB" altLang="en-US" baseline="0" dirty="0" smtClean="0"/>
              <a:t>. </a:t>
            </a:r>
            <a:r>
              <a:rPr lang="en-GB" altLang="en-US" baseline="0" dirty="0" err="1" smtClean="0"/>
              <a:t>Beraz</a:t>
            </a:r>
            <a:r>
              <a:rPr lang="en-GB" altLang="en-US" baseline="0" dirty="0" smtClean="0"/>
              <a:t>, </a:t>
            </a:r>
            <a:r>
              <a:rPr lang="en-GB" altLang="en-US" baseline="0" dirty="0" err="1" smtClean="0"/>
              <a:t>badirudi</a:t>
            </a:r>
            <a:r>
              <a:rPr lang="en-GB" altLang="en-US" baseline="0" dirty="0" smtClean="0"/>
              <a:t> </a:t>
            </a:r>
            <a:r>
              <a:rPr lang="en-GB" altLang="en-US" baseline="0" dirty="0" err="1" smtClean="0"/>
              <a:t>horietako</a:t>
            </a:r>
            <a:r>
              <a:rPr lang="en-GB" altLang="en-US" baseline="0" dirty="0" smtClean="0"/>
              <a:t> </a:t>
            </a:r>
            <a:r>
              <a:rPr lang="en-GB" altLang="en-US" baseline="0" dirty="0" err="1" smtClean="0"/>
              <a:t>batzuk</a:t>
            </a:r>
            <a:r>
              <a:rPr lang="en-GB" altLang="en-US" baseline="0" dirty="0" smtClean="0"/>
              <a:t> </a:t>
            </a:r>
            <a:r>
              <a:rPr lang="en-GB" altLang="en-US" baseline="0" dirty="0" err="1" smtClean="0"/>
              <a:t>berehala</a:t>
            </a:r>
            <a:r>
              <a:rPr lang="en-GB" altLang="en-US" baseline="0" dirty="0" smtClean="0"/>
              <a:t> </a:t>
            </a:r>
            <a:r>
              <a:rPr lang="en-GB" altLang="en-US" baseline="0" dirty="0" err="1" smtClean="0"/>
              <a:t>hautsi</a:t>
            </a:r>
            <a:r>
              <a:rPr lang="en-GB" altLang="en-US" baseline="0" dirty="0" smtClean="0"/>
              <a:t> </a:t>
            </a:r>
            <a:r>
              <a:rPr lang="en-GB" altLang="en-US" baseline="0" dirty="0" err="1" smtClean="0"/>
              <a:t>edo</a:t>
            </a:r>
            <a:r>
              <a:rPr lang="en-GB" altLang="en-US" baseline="0" dirty="0" smtClean="0"/>
              <a:t> </a:t>
            </a:r>
            <a:r>
              <a:rPr lang="en-GB" altLang="en-US" baseline="0" dirty="0" err="1" smtClean="0"/>
              <a:t>erori</a:t>
            </a:r>
            <a:r>
              <a:rPr lang="en-GB" altLang="en-US" baseline="0" dirty="0" smtClean="0"/>
              <a:t> </a:t>
            </a:r>
            <a:r>
              <a:rPr lang="en-GB" altLang="en-US" baseline="0" dirty="0" err="1" smtClean="0"/>
              <a:t>erori</a:t>
            </a:r>
            <a:r>
              <a:rPr lang="en-GB" altLang="en-US" baseline="0" dirty="0" smtClean="0"/>
              <a:t> </a:t>
            </a:r>
            <a:r>
              <a:rPr lang="en-GB" altLang="en-US" baseline="0" dirty="0" err="1" smtClean="0"/>
              <a:t>egingo</a:t>
            </a:r>
            <a:r>
              <a:rPr lang="en-GB" altLang="en-US" baseline="0" dirty="0" smtClean="0"/>
              <a:t> </a:t>
            </a:r>
            <a:r>
              <a:rPr lang="en-GB" altLang="en-US" baseline="0" dirty="0" err="1" smtClean="0"/>
              <a:t>direla</a:t>
            </a:r>
            <a:r>
              <a:rPr lang="en-GB" altLang="en-US" baseline="0" dirty="0" smtClean="0"/>
              <a:t>. </a:t>
            </a:r>
            <a:endParaRPr lang="en-GB" altLang="en-US" dirty="0" smtClean="0"/>
          </a:p>
          <a:p>
            <a:r>
              <a:rPr lang="en-GB" altLang="en-US" dirty="0" err="1" smtClean="0"/>
              <a:t>Pagoaren</a:t>
            </a:r>
            <a:r>
              <a:rPr lang="en-GB" altLang="en-US" dirty="0" smtClean="0"/>
              <a:t> </a:t>
            </a:r>
            <a:r>
              <a:rPr lang="en-GB" altLang="en-US" dirty="0" err="1" smtClean="0"/>
              <a:t>azpiko</a:t>
            </a:r>
            <a:r>
              <a:rPr lang="en-GB" altLang="en-US" dirty="0" smtClean="0"/>
              <a:t> </a:t>
            </a:r>
            <a:r>
              <a:rPr lang="en-GB" altLang="en-US" dirty="0" err="1" smtClean="0"/>
              <a:t>bideberriak</a:t>
            </a:r>
            <a:r>
              <a:rPr lang="en-GB" altLang="en-US" baseline="0" dirty="0" smtClean="0"/>
              <a:t> (</a:t>
            </a:r>
            <a:r>
              <a:rPr lang="en-GB" altLang="en-US" baseline="0" dirty="0" err="1" smtClean="0"/>
              <a:t>ziurrenik</a:t>
            </a:r>
            <a:r>
              <a:rPr lang="en-GB" altLang="en-US" baseline="0" dirty="0" smtClean="0"/>
              <a:t>) </a:t>
            </a:r>
            <a:r>
              <a:rPr lang="en-GB" altLang="en-US" baseline="0" dirty="0" err="1" smtClean="0"/>
              <a:t>hurbilen</a:t>
            </a:r>
            <a:r>
              <a:rPr lang="en-GB" altLang="en-US" baseline="0" dirty="0" smtClean="0"/>
              <a:t> </a:t>
            </a:r>
            <a:r>
              <a:rPr lang="en-GB" altLang="en-US" baseline="0" dirty="0" err="1" smtClean="0"/>
              <a:t>dagoen</a:t>
            </a:r>
            <a:r>
              <a:rPr lang="en-GB" altLang="en-US" baseline="0" dirty="0" smtClean="0"/>
              <a:t> </a:t>
            </a:r>
            <a:r>
              <a:rPr lang="en-GB" altLang="en-US" baseline="0" dirty="0" err="1" smtClean="0"/>
              <a:t>hostajearen</a:t>
            </a:r>
            <a:r>
              <a:rPr lang="en-GB" altLang="en-US" baseline="0" dirty="0" smtClean="0"/>
              <a:t> </a:t>
            </a:r>
            <a:r>
              <a:rPr lang="en-GB" altLang="en-US" baseline="0" dirty="0" err="1" smtClean="0"/>
              <a:t>ihartzea</a:t>
            </a:r>
            <a:r>
              <a:rPr lang="en-GB" altLang="en-US" baseline="0" dirty="0" smtClean="0"/>
              <a:t> </a:t>
            </a:r>
            <a:r>
              <a:rPr lang="en-GB" altLang="en-US" baseline="0" dirty="0" err="1" smtClean="0"/>
              <a:t>eragin</a:t>
            </a:r>
            <a:r>
              <a:rPr lang="en-GB" altLang="en-US" baseline="0" dirty="0" smtClean="0"/>
              <a:t> </a:t>
            </a:r>
            <a:r>
              <a:rPr lang="en-GB" altLang="en-US" baseline="0" dirty="0" err="1" smtClean="0"/>
              <a:t>du.</a:t>
            </a:r>
            <a:r>
              <a:rPr lang="en-GB" altLang="en-US" baseline="0" dirty="0" smtClean="0"/>
              <a:t> </a:t>
            </a:r>
            <a:endParaRPr lang="en-GB" altLang="en-US" dirty="0" smtClean="0"/>
          </a:p>
          <a:p>
            <a:endParaRPr lang="en-GB" altLang="en-US" dirty="0" smtClean="0"/>
          </a:p>
          <a:p>
            <a:r>
              <a:rPr lang="en-GB" altLang="en-US" dirty="0" err="1" smtClean="0"/>
              <a:t>Kudeaketa</a:t>
            </a:r>
            <a:r>
              <a:rPr lang="en-GB" altLang="en-US" dirty="0" smtClean="0"/>
              <a:t> </a:t>
            </a:r>
            <a:r>
              <a:rPr lang="en-GB" altLang="en-US" dirty="0" err="1" smtClean="0"/>
              <a:t>gomendioa</a:t>
            </a:r>
            <a:r>
              <a:rPr lang="en-GB" altLang="en-US" dirty="0" smtClean="0"/>
              <a:t>:</a:t>
            </a:r>
          </a:p>
          <a:p>
            <a:r>
              <a:rPr lang="en-GB" altLang="en-US" dirty="0" err="1" smtClean="0"/>
              <a:t>Saiatu</a:t>
            </a:r>
            <a:r>
              <a:rPr lang="en-GB" altLang="en-US" dirty="0" smtClean="0"/>
              <a:t> </a:t>
            </a:r>
            <a:r>
              <a:rPr lang="en-GB" altLang="en-US" dirty="0" err="1" smtClean="0"/>
              <a:t>bideberria</a:t>
            </a:r>
            <a:r>
              <a:rPr lang="en-GB" altLang="en-US" dirty="0" smtClean="0"/>
              <a:t> </a:t>
            </a:r>
            <a:r>
              <a:rPr lang="en-GB" altLang="en-US" dirty="0" err="1" smtClean="0"/>
              <a:t>tokiz</a:t>
            </a:r>
            <a:r>
              <a:rPr lang="en-GB" altLang="en-US" baseline="0" dirty="0" smtClean="0"/>
              <a:t> </a:t>
            </a:r>
            <a:r>
              <a:rPr lang="en-GB" altLang="en-US" baseline="0" dirty="0" err="1" smtClean="0"/>
              <a:t>aldatzen</a:t>
            </a:r>
            <a:r>
              <a:rPr lang="en-GB" altLang="en-US" baseline="0" dirty="0" smtClean="0"/>
              <a:t>, </a:t>
            </a:r>
            <a:r>
              <a:rPr lang="en-GB" altLang="en-US" baseline="0" dirty="0" err="1" smtClean="0"/>
              <a:t>zuhaitzetik</a:t>
            </a:r>
            <a:r>
              <a:rPr lang="en-GB" altLang="en-US" baseline="0" dirty="0" smtClean="0"/>
              <a:t> </a:t>
            </a:r>
            <a:r>
              <a:rPr lang="en-GB" altLang="en-US" baseline="0" dirty="0" err="1" smtClean="0"/>
              <a:t>urruti</a:t>
            </a:r>
            <a:r>
              <a:rPr lang="en-GB" altLang="en-US" baseline="0" dirty="0" smtClean="0"/>
              <a:t>. </a:t>
            </a:r>
            <a:endParaRPr lang="en-GB" altLang="en-US" dirty="0" smtClean="0"/>
          </a:p>
          <a:p>
            <a:r>
              <a:rPr lang="en-GB" altLang="en-US" dirty="0" err="1" smtClean="0"/>
              <a:t>Mulcha</a:t>
            </a:r>
            <a:r>
              <a:rPr lang="en-GB" altLang="en-US" baseline="0" dirty="0" smtClean="0"/>
              <a:t> </a:t>
            </a:r>
            <a:r>
              <a:rPr lang="en-GB" altLang="en-US" baseline="0" dirty="0" err="1" smtClean="0"/>
              <a:t>ezarri</a:t>
            </a:r>
            <a:r>
              <a:rPr lang="en-GB" altLang="en-US" baseline="0" dirty="0" smtClean="0"/>
              <a:t> bide </a:t>
            </a:r>
            <a:r>
              <a:rPr lang="en-GB" altLang="en-US" baseline="0" dirty="0" err="1" smtClean="0"/>
              <a:t>zaharrean</a:t>
            </a:r>
            <a:r>
              <a:rPr lang="en-GB" altLang="en-US" baseline="0" dirty="0" smtClean="0"/>
              <a:t>.</a:t>
            </a:r>
            <a:endParaRPr lang="en-GB" altLang="en-US" dirty="0" smtClean="0"/>
          </a:p>
          <a:p>
            <a:r>
              <a:rPr lang="en-GB" altLang="en-US" dirty="0" err="1" smtClean="0"/>
              <a:t>Agian</a:t>
            </a:r>
            <a:r>
              <a:rPr lang="en-GB" altLang="en-US" baseline="0" dirty="0" smtClean="0"/>
              <a:t> </a:t>
            </a:r>
            <a:r>
              <a:rPr lang="en-GB" altLang="en-US" baseline="0" dirty="0" err="1" smtClean="0"/>
              <a:t>murriztu</a:t>
            </a:r>
            <a:r>
              <a:rPr lang="en-GB" altLang="en-US" baseline="0" dirty="0" smtClean="0"/>
              <a:t> </a:t>
            </a:r>
            <a:r>
              <a:rPr lang="en-GB" altLang="en-US" baseline="0" dirty="0" err="1" smtClean="0"/>
              <a:t>liteke</a:t>
            </a:r>
            <a:r>
              <a:rPr lang="en-GB" altLang="en-US" baseline="0" dirty="0" smtClean="0"/>
              <a:t> </a:t>
            </a:r>
            <a:r>
              <a:rPr lang="en-GB" altLang="en-US" baseline="0" dirty="0" err="1" smtClean="0"/>
              <a:t>adarren</a:t>
            </a:r>
            <a:r>
              <a:rPr lang="en-GB" altLang="en-US" baseline="0" dirty="0" smtClean="0"/>
              <a:t> </a:t>
            </a:r>
            <a:r>
              <a:rPr lang="en-GB" altLang="en-US" baseline="0" dirty="0" err="1" smtClean="0"/>
              <a:t>pisua</a:t>
            </a:r>
            <a:r>
              <a:rPr lang="en-GB" altLang="en-US" baseline="0" dirty="0" smtClean="0"/>
              <a:t> eta </a:t>
            </a:r>
            <a:r>
              <a:rPr lang="en-GB" altLang="en-US" baseline="0" dirty="0" err="1" smtClean="0"/>
              <a:t>hostajea</a:t>
            </a:r>
            <a:r>
              <a:rPr lang="en-GB" altLang="en-US" baseline="0" dirty="0" smtClean="0"/>
              <a:t>, </a:t>
            </a:r>
            <a:r>
              <a:rPr lang="en-GB" altLang="en-US" baseline="0" dirty="0" err="1" smtClean="0"/>
              <a:t>saiatu</a:t>
            </a:r>
            <a:r>
              <a:rPr lang="en-GB" altLang="en-US" baseline="0" dirty="0" smtClean="0"/>
              <a:t> </a:t>
            </a:r>
            <a:r>
              <a:rPr lang="en-GB" altLang="en-US" baseline="0" dirty="0" err="1" smtClean="0"/>
              <a:t>aurreikusten</a:t>
            </a:r>
            <a:r>
              <a:rPr lang="en-GB" altLang="en-US" baseline="0" dirty="0" smtClean="0"/>
              <a:t> </a:t>
            </a:r>
            <a:r>
              <a:rPr lang="en-GB" altLang="en-US" baseline="0" dirty="0" err="1" smtClean="0"/>
              <a:t>nola</a:t>
            </a:r>
            <a:r>
              <a:rPr lang="en-GB" altLang="en-US" baseline="0" dirty="0" smtClean="0"/>
              <a:t> </a:t>
            </a:r>
            <a:r>
              <a:rPr lang="en-GB" altLang="en-US" baseline="0" dirty="0" err="1" smtClean="0"/>
              <a:t>erantzungo</a:t>
            </a:r>
            <a:r>
              <a:rPr lang="en-GB" altLang="en-US" baseline="0" dirty="0" smtClean="0"/>
              <a:t> </a:t>
            </a:r>
            <a:r>
              <a:rPr lang="en-GB" altLang="en-US" baseline="0" dirty="0" err="1" smtClean="0"/>
              <a:t>liokeen</a:t>
            </a:r>
            <a:r>
              <a:rPr lang="en-GB" altLang="en-US" baseline="0" dirty="0" smtClean="0"/>
              <a:t> </a:t>
            </a:r>
            <a:r>
              <a:rPr lang="en-GB" altLang="en-US" baseline="0" dirty="0" err="1" smtClean="0"/>
              <a:t>inausketari</a:t>
            </a:r>
            <a:r>
              <a:rPr lang="en-GB" altLang="en-US" baseline="0" dirty="0" smtClean="0"/>
              <a:t> (</a:t>
            </a:r>
            <a:r>
              <a:rPr lang="en-GB" altLang="en-US" baseline="0" dirty="0" err="1" smtClean="0"/>
              <a:t>hausturak</a:t>
            </a:r>
            <a:r>
              <a:rPr lang="en-GB" altLang="en-US" baseline="0" dirty="0" smtClean="0"/>
              <a:t> </a:t>
            </a:r>
            <a:r>
              <a:rPr lang="en-GB" altLang="en-US" baseline="0" dirty="0" err="1" smtClean="0"/>
              <a:t>ikusten</a:t>
            </a:r>
            <a:r>
              <a:rPr lang="en-GB" altLang="en-US" baseline="0" dirty="0" smtClean="0"/>
              <a:t> </a:t>
            </a:r>
            <a:r>
              <a:rPr lang="en-GB" altLang="en-US" baseline="0" dirty="0" err="1" smtClean="0"/>
              <a:t>dira</a:t>
            </a:r>
            <a:r>
              <a:rPr lang="en-GB" altLang="en-US" baseline="0" dirty="0" smtClean="0"/>
              <a:t>?) </a:t>
            </a:r>
            <a:r>
              <a:rPr lang="en-GB" altLang="en-US" baseline="0" dirty="0" err="1" smtClean="0"/>
              <a:t>horri</a:t>
            </a:r>
            <a:r>
              <a:rPr lang="en-GB" altLang="en-US" baseline="0" dirty="0" smtClean="0"/>
              <a:t> </a:t>
            </a:r>
            <a:r>
              <a:rPr lang="en-GB" altLang="en-US" baseline="0" dirty="0" err="1" smtClean="0"/>
              <a:t>ekiteko</a:t>
            </a:r>
            <a:r>
              <a:rPr lang="en-GB" altLang="en-US" baseline="0" dirty="0" smtClean="0"/>
              <a:t> ala </a:t>
            </a:r>
            <a:r>
              <a:rPr lang="en-GB" altLang="en-US" baseline="0" dirty="0" err="1" smtClean="0"/>
              <a:t>ez</a:t>
            </a:r>
            <a:r>
              <a:rPr lang="en-GB" altLang="en-US" baseline="0" dirty="0" smtClean="0"/>
              <a:t>. </a:t>
            </a:r>
            <a:r>
              <a:rPr lang="en-GB" altLang="en-US" baseline="0" dirty="0" err="1" smtClean="0"/>
              <a:t>Ondoan</a:t>
            </a:r>
            <a:r>
              <a:rPr lang="en-GB" altLang="en-US" baseline="0" dirty="0" smtClean="0"/>
              <a:t> </a:t>
            </a:r>
            <a:r>
              <a:rPr lang="en-GB" altLang="en-US" baseline="0" dirty="0" err="1" smtClean="0"/>
              <a:t>dituen</a:t>
            </a:r>
            <a:r>
              <a:rPr lang="en-GB" altLang="en-US" baseline="0" dirty="0" smtClean="0"/>
              <a:t> </a:t>
            </a:r>
            <a:r>
              <a:rPr lang="en-GB" altLang="en-US" baseline="0" dirty="0" err="1" smtClean="0"/>
              <a:t>zuhaitzek</a:t>
            </a:r>
            <a:r>
              <a:rPr lang="en-GB" altLang="en-US" baseline="0" dirty="0" smtClean="0"/>
              <a:t> </a:t>
            </a:r>
            <a:r>
              <a:rPr lang="en-GB" altLang="en-US" baseline="0" dirty="0" err="1" smtClean="0"/>
              <a:t>zantzuren</a:t>
            </a:r>
            <a:r>
              <a:rPr lang="en-GB" altLang="en-US" baseline="0" dirty="0" smtClean="0"/>
              <a:t> bat </a:t>
            </a:r>
            <a:r>
              <a:rPr lang="en-GB" altLang="en-US" baseline="0" dirty="0" err="1" smtClean="0"/>
              <a:t>ematen</a:t>
            </a:r>
            <a:r>
              <a:rPr lang="en-GB" altLang="en-US" baseline="0" dirty="0" smtClean="0"/>
              <a:t> al </a:t>
            </a:r>
            <a:r>
              <a:rPr lang="en-GB" altLang="en-US" baseline="0" dirty="0" err="1" smtClean="0"/>
              <a:t>dizkigute</a:t>
            </a:r>
            <a:r>
              <a:rPr lang="en-GB" altLang="en-US" baseline="0" dirty="0" smtClean="0"/>
              <a:t>? </a:t>
            </a:r>
            <a:endParaRPr lang="en-GB" altLang="en-US" dirty="0" smtClean="0"/>
          </a:p>
          <a:p>
            <a:endParaRPr lang="en-GB" altLang="en-US" dirty="0" smtClean="0"/>
          </a:p>
          <a:p>
            <a:r>
              <a:rPr lang="en-GB" altLang="en-US" dirty="0" err="1" smtClean="0"/>
              <a:t>Eztabaidarako</a:t>
            </a:r>
            <a:r>
              <a:rPr lang="en-GB" altLang="en-US" dirty="0" smtClean="0"/>
              <a:t> </a:t>
            </a:r>
            <a:r>
              <a:rPr lang="en-GB" altLang="en-US" dirty="0" err="1" smtClean="0"/>
              <a:t>gaiak</a:t>
            </a:r>
            <a:r>
              <a:rPr lang="en-GB" altLang="en-US" baseline="0" dirty="0" smtClean="0"/>
              <a:t>:</a:t>
            </a:r>
          </a:p>
          <a:p>
            <a:r>
              <a:rPr lang="en-GB" altLang="en-US" baseline="0" dirty="0" smtClean="0"/>
              <a:t>Nola </a:t>
            </a:r>
            <a:r>
              <a:rPr lang="en-GB" altLang="en-US" baseline="0" dirty="0" err="1" smtClean="0"/>
              <a:t>ekidin</a:t>
            </a:r>
            <a:r>
              <a:rPr lang="en-GB" altLang="en-US" baseline="0" dirty="0" smtClean="0"/>
              <a:t> </a:t>
            </a:r>
            <a:r>
              <a:rPr lang="en-GB" altLang="en-US" baseline="0" dirty="0" err="1" smtClean="0"/>
              <a:t>bideberriak</a:t>
            </a:r>
            <a:r>
              <a:rPr lang="en-GB" altLang="en-US" baseline="0" dirty="0" smtClean="0"/>
              <a:t> </a:t>
            </a:r>
            <a:r>
              <a:rPr lang="en-GB" altLang="en-US" baseline="0" dirty="0" err="1" smtClean="0"/>
              <a:t>zuhaitzen</a:t>
            </a:r>
            <a:r>
              <a:rPr lang="en-GB" altLang="en-US" baseline="0" dirty="0" smtClean="0"/>
              <a:t> </a:t>
            </a:r>
            <a:r>
              <a:rPr lang="en-GB" altLang="en-US" baseline="0" dirty="0" err="1" smtClean="0"/>
              <a:t>sustraien</a:t>
            </a:r>
            <a:r>
              <a:rPr lang="en-GB" altLang="en-US" baseline="0" dirty="0" smtClean="0"/>
              <a:t> </a:t>
            </a:r>
            <a:r>
              <a:rPr lang="en-GB" altLang="en-US" baseline="0" dirty="0" err="1" smtClean="0"/>
              <a:t>gainean</a:t>
            </a:r>
            <a:r>
              <a:rPr lang="en-GB" altLang="en-US" baseline="0" dirty="0" smtClean="0"/>
              <a:t> </a:t>
            </a:r>
            <a:r>
              <a:rPr lang="en-GB" altLang="en-US" baseline="0" dirty="0" err="1" smtClean="0"/>
              <a:t>egon</a:t>
            </a:r>
            <a:r>
              <a:rPr lang="en-GB" altLang="en-US" baseline="0" dirty="0" smtClean="0"/>
              <a:t> </a:t>
            </a:r>
            <a:r>
              <a:rPr lang="en-GB" altLang="en-US" baseline="0" dirty="0" err="1" smtClean="0"/>
              <a:t>daitezen</a:t>
            </a:r>
            <a:r>
              <a:rPr lang="en-GB" altLang="en-US" baseline="0" dirty="0" smtClean="0"/>
              <a:t>? </a:t>
            </a:r>
            <a:r>
              <a:rPr lang="en-GB" altLang="en-US" baseline="0" dirty="0" err="1" smtClean="0"/>
              <a:t>Bideberria</a:t>
            </a:r>
            <a:r>
              <a:rPr lang="en-GB" altLang="en-US" baseline="0" dirty="0" smtClean="0"/>
              <a:t> </a:t>
            </a:r>
            <a:r>
              <a:rPr lang="en-GB" altLang="en-US" baseline="0" dirty="0" err="1" smtClean="0"/>
              <a:t>toki</a:t>
            </a:r>
            <a:r>
              <a:rPr lang="en-GB" altLang="en-US" baseline="0" dirty="0" smtClean="0"/>
              <a:t> </a:t>
            </a:r>
            <a:r>
              <a:rPr lang="en-GB" altLang="en-US" baseline="0" dirty="0" err="1" smtClean="0"/>
              <a:t>horretan</a:t>
            </a:r>
            <a:r>
              <a:rPr lang="en-GB" altLang="en-US" baseline="0" dirty="0" smtClean="0"/>
              <a:t> </a:t>
            </a:r>
            <a:r>
              <a:rPr lang="en-GB" altLang="en-US" baseline="0" dirty="0" err="1" smtClean="0"/>
              <a:t>berean</a:t>
            </a:r>
            <a:r>
              <a:rPr lang="en-GB" altLang="en-US" baseline="0" dirty="0" smtClean="0"/>
              <a:t> </a:t>
            </a:r>
            <a:r>
              <a:rPr lang="en-GB" altLang="en-US" baseline="0" dirty="0" err="1" smtClean="0"/>
              <a:t>egon</a:t>
            </a:r>
            <a:r>
              <a:rPr lang="en-GB" altLang="en-US" baseline="0" dirty="0" smtClean="0"/>
              <a:t> </a:t>
            </a:r>
            <a:r>
              <a:rPr lang="en-GB" altLang="en-US" baseline="0" dirty="0" err="1" smtClean="0"/>
              <a:t>bada</a:t>
            </a:r>
            <a:r>
              <a:rPr lang="en-GB" altLang="en-US" baseline="0" dirty="0" smtClean="0"/>
              <a:t> </a:t>
            </a:r>
            <a:r>
              <a:rPr lang="en-GB" altLang="en-US" baseline="0" dirty="0" err="1" smtClean="0"/>
              <a:t>urte</a:t>
            </a:r>
            <a:r>
              <a:rPr lang="en-GB" altLang="en-US" baseline="0" dirty="0" smtClean="0"/>
              <a:t> </a:t>
            </a:r>
            <a:r>
              <a:rPr lang="en-GB" altLang="en-US" baseline="0" dirty="0" err="1" smtClean="0"/>
              <a:t>luzez</a:t>
            </a:r>
            <a:r>
              <a:rPr lang="en-GB" altLang="en-US" baseline="0" dirty="0" smtClean="0"/>
              <a:t>, </a:t>
            </a:r>
            <a:r>
              <a:rPr lang="en-GB" altLang="en-US" baseline="0" dirty="0" err="1" smtClean="0"/>
              <a:t>arazo</a:t>
            </a:r>
            <a:r>
              <a:rPr lang="en-GB" altLang="en-US" baseline="0" dirty="0" smtClean="0"/>
              <a:t> bat </a:t>
            </a:r>
            <a:r>
              <a:rPr lang="en-GB" altLang="en-US" baseline="0" dirty="0" err="1" smtClean="0"/>
              <a:t>da</a:t>
            </a:r>
            <a:r>
              <a:rPr lang="en-GB" altLang="en-US" baseline="0" dirty="0" smtClean="0"/>
              <a:t>?</a:t>
            </a:r>
            <a:endParaRPr lang="en-GB" altLang="en-US" dirty="0" smtClean="0"/>
          </a:p>
        </p:txBody>
      </p:sp>
      <p:sp>
        <p:nvSpPr>
          <p:cNvPr id="194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A50328D-ACD1-4900-9640-03098DA865DB}" type="slidenum">
              <a:rPr lang="en-GB" altLang="en-US" smtClean="0"/>
              <a:pPr eaLnBrk="1" hangingPunct="1">
                <a:spcBef>
                  <a:spcPct val="0"/>
                </a:spcBef>
              </a:pPr>
              <a:t>18</a:t>
            </a:fld>
            <a:endParaRPr lang="en-GB" altLang="en-US" smtClean="0"/>
          </a:p>
        </p:txBody>
      </p:sp>
    </p:spTree>
    <p:extLst>
      <p:ext uri="{BB962C8B-B14F-4D97-AF65-F5344CB8AC3E}">
        <p14:creationId xmlns:p14="http://schemas.microsoft.com/office/powerpoint/2010/main" val="32993616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Eztabaidarako</a:t>
            </a:r>
            <a:r>
              <a:rPr lang="sv-SE" baseline="0" dirty="0" smtClean="0"/>
              <a:t> gaia– landu gabeko lur eremu bat utzi badaere, ez da nahikoa. Ezkerraldean zuhaitz zaharraren kimu bat hazi da eta orain zaharra mehatzatzen du. Errepidea arazo bat da, eta litekeena da sustraiak beste aldean zabaldu izana. Hoberena litzatee errepidea mugiaraztea eta landu gabeko lur eremua handitzea.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19</a:t>
            </a:fld>
            <a:endParaRPr lang="en-GB"/>
          </a:p>
        </p:txBody>
      </p:sp>
    </p:spTree>
    <p:extLst>
      <p:ext uri="{BB962C8B-B14F-4D97-AF65-F5344CB8AC3E}">
        <p14:creationId xmlns:p14="http://schemas.microsoft.com/office/powerpoint/2010/main" val="4292153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Basopeko</a:t>
            </a:r>
            <a:r>
              <a:rPr lang="sv-SE" baseline="0" dirty="0" smtClean="0"/>
              <a:t> larre bateko haritza da. Badirudi inoiz ez dela sustraietan kalteturik izan gisa honetan. Zirkulazioa alde guztietan ematen da.  Zer gerta liteke epe luzean? Lurra konpontzeari ekin lekioke, baina ondorioz kaltea handiagotuko genuke. Zenbat denbora behar da ekintza honen ondorioak ikusgarriak izango diren arte?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20</a:t>
            </a:fld>
            <a:endParaRPr lang="en-GB"/>
          </a:p>
        </p:txBody>
      </p:sp>
    </p:spTree>
    <p:extLst>
      <p:ext uri="{BB962C8B-B14F-4D97-AF65-F5344CB8AC3E}">
        <p14:creationId xmlns:p14="http://schemas.microsoft.com/office/powerpoint/2010/main" val="1720502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Zer egin lizar</a:t>
            </a:r>
            <a:r>
              <a:rPr lang="sv-SE" baseline="0" dirty="0" smtClean="0"/>
              <a:t> honekin</a:t>
            </a:r>
            <a:r>
              <a:rPr lang="sv-SE" dirty="0" smtClean="0"/>
              <a:t>? Mozten jarraitu</a:t>
            </a:r>
            <a:r>
              <a:rPr lang="sv-SE" baseline="0" dirty="0" smtClean="0"/>
              <a:t> beharko genuke? Dirua gastatzea merezi du? Komenigarria litzateke zuhaitz motz berriak egitea eta espezie diferenteetakoak?</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21</a:t>
            </a:fld>
            <a:endParaRPr lang="en-GB"/>
          </a:p>
        </p:txBody>
      </p:sp>
    </p:spTree>
    <p:extLst>
      <p:ext uri="{BB962C8B-B14F-4D97-AF65-F5344CB8AC3E}">
        <p14:creationId xmlns:p14="http://schemas.microsoft.com/office/powerpoint/2010/main" val="4168260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Ezki honek</a:t>
            </a:r>
            <a:r>
              <a:rPr lang="sv-SE" baseline="0" dirty="0" smtClean="0"/>
              <a:t> bost enbor dauzka eta horietako batek huts egin du duela. Alde batean errepide bat dago, bestean aparkaleku bat eta bi borda. Zuhaitza baliotsua da kulturaren ikuspuntutik.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22</a:t>
            </a:fld>
            <a:endParaRPr lang="en-GB"/>
          </a:p>
        </p:txBody>
      </p:sp>
    </p:spTree>
    <p:extLst>
      <p:ext uri="{BB962C8B-B14F-4D97-AF65-F5344CB8AC3E}">
        <p14:creationId xmlns:p14="http://schemas.microsoft.com/office/powerpoint/2010/main" val="3800512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Laister</a:t>
            </a:r>
            <a:r>
              <a:rPr lang="sv-SE" baseline="0" dirty="0" smtClean="0"/>
              <a:t> ekin beharko zenioke ingurua soiltzeari? Noiz egon zen zuhaitz hau inguru argiago batean? Zein eremu soildu beharko genituzke aurrena? Zein ote lirateke azkarregi soiltzeko ondorioak?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23</a:t>
            </a:fld>
            <a:endParaRPr lang="en-GB"/>
          </a:p>
        </p:txBody>
      </p:sp>
    </p:spTree>
    <p:extLst>
      <p:ext uri="{BB962C8B-B14F-4D97-AF65-F5344CB8AC3E}">
        <p14:creationId xmlns:p14="http://schemas.microsoft.com/office/powerpoint/2010/main" val="3905014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12162505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718786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805976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228536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516062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493071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1688952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225215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649738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670716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20/01/2015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3914099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072FD4B7-6297-4DBB-AAFE-FB1C1852D4EE}" type="slidenum">
              <a:rPr lang="en-GB"/>
              <a:pPr>
                <a:defRPr/>
              </a:pPr>
              <a:t>‹nr.›</a:t>
            </a:fld>
            <a:endParaRPr lang="en-GB"/>
          </a:p>
        </p:txBody>
      </p:sp>
    </p:spTree>
    <p:extLst>
      <p:ext uri="{BB962C8B-B14F-4D97-AF65-F5344CB8AC3E}">
        <p14:creationId xmlns:p14="http://schemas.microsoft.com/office/powerpoint/2010/main" val="79523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31F2C61F-095E-4992-87DA-3559FEFC8D6C}" type="slidenum">
              <a:rPr lang="en-GB"/>
              <a:pPr>
                <a:defRPr/>
              </a:pPr>
              <a:t>‹nr.›</a:t>
            </a:fld>
            <a:endParaRPr lang="en-GB"/>
          </a:p>
        </p:txBody>
      </p:sp>
    </p:spTree>
    <p:extLst>
      <p:ext uri="{BB962C8B-B14F-4D97-AF65-F5344CB8AC3E}">
        <p14:creationId xmlns:p14="http://schemas.microsoft.com/office/powerpoint/2010/main" val="217506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6"/>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4D35D9-FE0B-4F44-8142-433046580EF7}" type="datetimeFigureOut">
              <a:rPr lang="en-GB" smtClean="0"/>
              <a:pPr/>
              <a:t>20/01/2015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16C0A5-E9DA-4A84-B24B-AAD6303768CE}" type="slidenum">
              <a:rPr lang="en-GB" smtClean="0"/>
              <a:pPr/>
              <a:t>‹nr.›</a:t>
            </a:fld>
            <a:endParaRPr lang="en-GB"/>
          </a:p>
        </p:txBody>
      </p:sp>
      <p:pic>
        <p:nvPicPr>
          <p:cNvPr id="7" name="Picture 9" descr="D:\Gebruikersgegevens\joyeto\Documents\PROJECTEN\VETree\logo - huisstijl\logo-voor-scherm\logo-landscape-powerpoint2.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D:\Gebruikersgegevens\joyeto\Documents\PROJECTEN\VETree\logo - huisstijl\EU logo\EU_flag_English_powerpoint2.jp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4989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sv-SE" dirty="0" smtClean="0"/>
              <a:t>ARIKETA.</a:t>
            </a:r>
            <a:r>
              <a:rPr lang="en-GB" dirty="0"/>
              <a:t/>
            </a:r>
            <a:br>
              <a:rPr lang="en-GB" dirty="0"/>
            </a:br>
            <a:r>
              <a:rPr lang="sv-SE" dirty="0" smtClean="0"/>
              <a:t>Zuhaitz beteranoen kudeaketa. </a:t>
            </a:r>
            <a:endParaRPr lang="en-GB" dirty="0"/>
          </a:p>
        </p:txBody>
      </p:sp>
      <p:sp>
        <p:nvSpPr>
          <p:cNvPr id="3" name="Subtitle 2"/>
          <p:cNvSpPr>
            <a:spLocks noGrp="1"/>
          </p:cNvSpPr>
          <p:nvPr>
            <p:ph type="subTitle" idx="1"/>
          </p:nvPr>
        </p:nvSpPr>
        <p:spPr/>
        <p:txBody>
          <a:bodyPr>
            <a:normAutofit/>
          </a:bodyPr>
          <a:lstStyle/>
          <a:p>
            <a:r>
              <a:rPr lang="sv-SE" dirty="0" smtClean="0"/>
              <a:t>Aukeratu bakarrik parte hartzaileentzat egokiak direnak.</a:t>
            </a:r>
            <a:endParaRPr lang="en-GB" dirty="0"/>
          </a:p>
        </p:txBody>
      </p:sp>
    </p:spTree>
    <p:extLst>
      <p:ext uri="{BB962C8B-B14F-4D97-AF65-F5344CB8AC3E}">
        <p14:creationId xmlns:p14="http://schemas.microsoft.com/office/powerpoint/2010/main" val="3919375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725144"/>
            <a:ext cx="3240360" cy="1872208"/>
          </a:xfrm>
        </p:spPr>
        <p:txBody>
          <a:bodyPr>
            <a:normAutofit fontScale="90000"/>
          </a:bodyPr>
          <a:lstStyle/>
          <a:p>
            <a:r>
              <a:rPr lang="en-GB" sz="2800" dirty="0" smtClean="0"/>
              <a:t>1. </a:t>
            </a:r>
            <a:r>
              <a:rPr lang="en-GB" sz="2800" dirty="0" err="1" smtClean="0"/>
              <a:t>zuhaitza</a:t>
            </a:r>
            <a:r>
              <a:rPr lang="en-GB" sz="2800" dirty="0" smtClean="0"/>
              <a:t/>
            </a:r>
            <a:br>
              <a:rPr lang="en-GB" sz="2800" dirty="0" smtClean="0"/>
            </a:br>
            <a:r>
              <a:rPr lang="en-GB" sz="2800" dirty="0" err="1" smtClean="0"/>
              <a:t>Dumbrava</a:t>
            </a:r>
            <a:r>
              <a:rPr lang="en-GB" sz="2800" dirty="0" smtClean="0"/>
              <a:t>, </a:t>
            </a:r>
            <a:r>
              <a:rPr lang="en-GB" sz="2800" dirty="0" err="1" smtClean="0"/>
              <a:t>Errumania</a:t>
            </a:r>
            <a:r>
              <a:rPr lang="en-GB" sz="2800" dirty="0" smtClean="0"/>
              <a:t>: </a:t>
            </a:r>
            <a:r>
              <a:rPr lang="en-GB" sz="2800" dirty="0" err="1" smtClean="0"/>
              <a:t>Zuhaitza</a:t>
            </a:r>
            <a:r>
              <a:rPr lang="en-GB" sz="2800" dirty="0" smtClean="0"/>
              <a:t> </a:t>
            </a:r>
            <a:r>
              <a:rPr lang="en-GB" sz="2800" dirty="0" err="1" smtClean="0"/>
              <a:t>zoologiko</a:t>
            </a:r>
            <a:r>
              <a:rPr lang="en-GB" sz="2800" dirty="0" smtClean="0"/>
              <a:t> </a:t>
            </a:r>
            <a:r>
              <a:rPr lang="en-GB" sz="2800" dirty="0" err="1" smtClean="0"/>
              <a:t>publiko</a:t>
            </a:r>
            <a:r>
              <a:rPr lang="en-GB" sz="2800" dirty="0" smtClean="0"/>
              <a:t> </a:t>
            </a:r>
            <a:r>
              <a:rPr lang="en-GB" sz="2800" dirty="0" err="1" smtClean="0"/>
              <a:t>batean</a:t>
            </a:r>
            <a:endParaRPr lang="en-GB" sz="2800" dirty="0"/>
          </a:p>
        </p:txBody>
      </p:sp>
      <p:pic>
        <p:nvPicPr>
          <p:cNvPr id="1026" name="Picture 2" descr="C:\Users\Helen\Photographs\Trees\VETree\Romania Oct 2013\8 Tree at Zoo Sibiu (10).JPG"/>
          <p:cNvPicPr>
            <a:picLocks noGrp="1" noChangeAspect="1" noChangeArrowheads="1"/>
          </p:cNvPicPr>
          <p:nvPr>
            <p:ph sz="half" idx="1"/>
          </p:nvPr>
        </p:nvPicPr>
        <p:blipFill>
          <a:blip r:embed="rId3" cstate="print"/>
          <a:srcRect/>
          <a:stretch>
            <a:fillRect/>
          </a:stretch>
        </p:blipFill>
        <p:spPr bwMode="auto">
          <a:xfrm>
            <a:off x="0" y="0"/>
            <a:ext cx="3394472" cy="4525963"/>
          </a:xfrm>
          <a:prstGeom prst="rect">
            <a:avLst/>
          </a:prstGeom>
          <a:noFill/>
        </p:spPr>
      </p:pic>
      <p:pic>
        <p:nvPicPr>
          <p:cNvPr id="1027" name="Picture 3" descr="C:\Users\Helen\Photographs\Trees\VETree\Romania Oct 2013\8 Tree at Zoo Sibiu (15).JPG"/>
          <p:cNvPicPr>
            <a:picLocks noGrp="1" noChangeAspect="1" noChangeArrowheads="1"/>
          </p:cNvPicPr>
          <p:nvPr>
            <p:ph sz="half" idx="2"/>
          </p:nvPr>
        </p:nvPicPr>
        <p:blipFill>
          <a:blip r:embed="rId4" cstate="print"/>
          <a:srcRect/>
          <a:stretch>
            <a:fillRect/>
          </a:stretch>
        </p:blipFill>
        <p:spPr bwMode="auto">
          <a:xfrm>
            <a:off x="5119846" y="12626"/>
            <a:ext cx="4038600" cy="3028950"/>
          </a:xfrm>
          <a:prstGeom prst="rect">
            <a:avLst/>
          </a:prstGeom>
          <a:noFill/>
        </p:spPr>
      </p:pic>
      <p:pic>
        <p:nvPicPr>
          <p:cNvPr id="1028" name="Picture 4" descr="C:\Users\Helen\Photographs\Trees\VETree\Romania Oct 2013\8 Tree at Zoo Sibiu (3).JPG"/>
          <p:cNvPicPr>
            <a:picLocks noChangeAspect="1" noChangeArrowheads="1"/>
          </p:cNvPicPr>
          <p:nvPr/>
        </p:nvPicPr>
        <p:blipFill>
          <a:blip r:embed="rId5" cstate="print"/>
          <a:srcRect l="3322" t="23807" r="2953" b="830"/>
          <a:stretch>
            <a:fillRect/>
          </a:stretch>
        </p:blipFill>
        <p:spPr bwMode="auto">
          <a:xfrm>
            <a:off x="3248865" y="3606560"/>
            <a:ext cx="3032817" cy="3251440"/>
          </a:xfrm>
          <a:prstGeom prst="rect">
            <a:avLst/>
          </a:prstGeom>
          <a:noFill/>
        </p:spPr>
      </p:pic>
      <p:pic>
        <p:nvPicPr>
          <p:cNvPr id="1029" name="Picture 5" descr="C:\Users\Helen\Photographs\Trees\VETree\Romania Oct 2013\8 Tree at Zoo Sibiu (4).JPG"/>
          <p:cNvPicPr>
            <a:picLocks noChangeAspect="1" noChangeArrowheads="1"/>
          </p:cNvPicPr>
          <p:nvPr/>
        </p:nvPicPr>
        <p:blipFill>
          <a:blip r:embed="rId6" cstate="print"/>
          <a:srcRect/>
          <a:stretch>
            <a:fillRect/>
          </a:stretch>
        </p:blipFill>
        <p:spPr bwMode="auto">
          <a:xfrm>
            <a:off x="6281682" y="3041576"/>
            <a:ext cx="2862318" cy="3816424"/>
          </a:xfrm>
          <a:prstGeom prst="rect">
            <a:avLst/>
          </a:prstGeom>
          <a:noFill/>
        </p:spPr>
      </p:pic>
      <p:sp>
        <p:nvSpPr>
          <p:cNvPr id="7" name="TextBox 6"/>
          <p:cNvSpPr txBox="1">
            <a:spLocks noChangeArrowheads="1"/>
          </p:cNvSpPr>
          <p:nvPr/>
        </p:nvSpPr>
        <p:spPr bwMode="auto">
          <a:xfrm>
            <a:off x="5302827" y="2577530"/>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405640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Content Placeholder 8"/>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b="27657"/>
          <a:stretch>
            <a:fillRect/>
          </a:stretch>
        </p:blipFill>
        <p:spPr>
          <a:xfrm>
            <a:off x="3702050" y="4287838"/>
            <a:ext cx="5407025" cy="2597150"/>
          </a:xfrm>
        </p:spPr>
      </p:pic>
      <p:sp>
        <p:nvSpPr>
          <p:cNvPr id="104451" name="Title 1"/>
          <p:cNvSpPr>
            <a:spLocks noGrp="1"/>
          </p:cNvSpPr>
          <p:nvPr>
            <p:ph type="title"/>
          </p:nvPr>
        </p:nvSpPr>
        <p:spPr/>
        <p:txBody>
          <a:bodyPr>
            <a:normAutofit/>
          </a:bodyPr>
          <a:lstStyle/>
          <a:p>
            <a:r>
              <a:rPr lang="sv-SE" altLang="en-US" dirty="0" smtClean="0"/>
              <a:t> 2</a:t>
            </a:r>
            <a:r>
              <a:rPr lang="en-GB" dirty="0"/>
              <a:t> . </a:t>
            </a:r>
            <a:r>
              <a:rPr lang="en-GB" dirty="0" err="1"/>
              <a:t>zuhaitza</a:t>
            </a:r>
            <a:endParaRPr lang="en-GB" altLang="en-US" dirty="0" smtClean="0"/>
          </a:p>
        </p:txBody>
      </p:sp>
      <p:pic>
        <p:nvPicPr>
          <p:cNvPr id="104452" name="Content Placeholder 7"/>
          <p:cNvPicPr>
            <a:picLocks noGrp="1" noChangeAspect="1"/>
          </p:cNvPicPr>
          <p:nvPr>
            <p:ph sz="half" idx="1"/>
          </p:nvPr>
        </p:nvPicPr>
        <p:blipFill>
          <a:blip r:embed="rId4" cstate="print">
            <a:extLst>
              <a:ext uri="{28A0092B-C50C-407E-A947-70E740481C1C}">
                <a14:useLocalDpi xmlns:a14="http://schemas.microsoft.com/office/drawing/2010/main" val="0"/>
              </a:ext>
            </a:extLst>
          </a:blip>
          <a:srcRect b="6367"/>
          <a:stretch>
            <a:fillRect/>
          </a:stretch>
        </p:blipFill>
        <p:spPr>
          <a:xfrm>
            <a:off x="0" y="1238250"/>
            <a:ext cx="5310188" cy="3302000"/>
          </a:xfrm>
        </p:spPr>
      </p:pic>
      <p:sp>
        <p:nvSpPr>
          <p:cNvPr id="104453" name="Text Placeholder 2"/>
          <p:cNvSpPr txBox="1">
            <a:spLocks/>
          </p:cNvSpPr>
          <p:nvPr/>
        </p:nvSpPr>
        <p:spPr bwMode="auto">
          <a:xfrm>
            <a:off x="5508625" y="2205038"/>
            <a:ext cx="338385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indent="0" eaLnBrk="1" hangingPunct="1">
              <a:spcBef>
                <a:spcPct val="20000"/>
              </a:spcBef>
            </a:pPr>
            <a:r>
              <a:rPr lang="en-GB" altLang="en-US" sz="2800" dirty="0" smtClean="0">
                <a:latin typeface="Calibri" pitchFamily="34" charset="0"/>
              </a:rPr>
              <a:t>300 </a:t>
            </a:r>
            <a:r>
              <a:rPr lang="en-GB" altLang="en-US" sz="2800" dirty="0" err="1" smtClean="0">
                <a:latin typeface="Calibri" pitchFamily="34" charset="0"/>
              </a:rPr>
              <a:t>urteko</a:t>
            </a:r>
            <a:r>
              <a:rPr lang="en-GB" altLang="en-US" sz="2800" dirty="0" smtClean="0">
                <a:latin typeface="Calibri" pitchFamily="34" charset="0"/>
              </a:rPr>
              <a:t> </a:t>
            </a:r>
            <a:r>
              <a:rPr lang="en-GB" altLang="en-US" sz="2800" dirty="0" err="1" smtClean="0">
                <a:latin typeface="Calibri" pitchFamily="34" charset="0"/>
              </a:rPr>
              <a:t>ezkien</a:t>
            </a:r>
            <a:r>
              <a:rPr lang="en-GB" altLang="en-US" sz="2800" dirty="0" smtClean="0">
                <a:latin typeface="Calibri" pitchFamily="34" charset="0"/>
              </a:rPr>
              <a:t> </a:t>
            </a:r>
            <a:r>
              <a:rPr lang="en-GB" altLang="en-US" sz="2800" dirty="0" err="1" smtClean="0">
                <a:latin typeface="Calibri" pitchFamily="34" charset="0"/>
              </a:rPr>
              <a:t>pasealekua</a:t>
            </a:r>
            <a:r>
              <a:rPr lang="en-GB" altLang="en-US" sz="2800" dirty="0" smtClean="0">
                <a:latin typeface="Calibri" pitchFamily="34" charset="0"/>
              </a:rPr>
              <a:t>, </a:t>
            </a:r>
            <a:r>
              <a:rPr lang="en-GB" altLang="en-US" sz="2800" dirty="0" err="1" smtClean="0">
                <a:latin typeface="Calibri" pitchFamily="34" charset="0"/>
              </a:rPr>
              <a:t>Belgika</a:t>
            </a:r>
            <a:endParaRPr lang="en-GB" altLang="en-US" sz="2800" dirty="0">
              <a:latin typeface="Calibri" pitchFamily="34" charset="0"/>
            </a:endParaRPr>
          </a:p>
        </p:txBody>
      </p:sp>
      <p:sp>
        <p:nvSpPr>
          <p:cNvPr id="104454" name="TextBox 10"/>
          <p:cNvSpPr txBox="1">
            <a:spLocks noChangeArrowheads="1"/>
          </p:cNvSpPr>
          <p:nvPr/>
        </p:nvSpPr>
        <p:spPr bwMode="auto">
          <a:xfrm>
            <a:off x="4102100" y="6488113"/>
            <a:ext cx="5041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Tom Joye</a:t>
            </a:r>
            <a:endParaRPr lang="en-GB" altLang="en-US" dirty="0">
              <a:solidFill>
                <a:schemeClr val="bg1"/>
              </a:solidFill>
            </a:endParaRPr>
          </a:p>
        </p:txBody>
      </p:sp>
    </p:spTree>
    <p:extLst>
      <p:ext uri="{BB962C8B-B14F-4D97-AF65-F5344CB8AC3E}">
        <p14:creationId xmlns:p14="http://schemas.microsoft.com/office/powerpoint/2010/main" val="157014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457200" y="417513"/>
            <a:ext cx="8229600" cy="1139825"/>
          </a:xfrm>
        </p:spPr>
        <p:txBody>
          <a:bodyPr/>
          <a:lstStyle/>
          <a:p>
            <a:r>
              <a:rPr lang="en-GB" dirty="0" smtClean="0"/>
              <a:t>.   3.zuhaitza</a:t>
            </a:r>
            <a:endParaRPr lang="en-GB" altLang="en-US" dirty="0" smtClean="0"/>
          </a:p>
        </p:txBody>
      </p:sp>
      <p:sp>
        <p:nvSpPr>
          <p:cNvPr id="91139" name="Text Placeholder 2"/>
          <p:cNvSpPr>
            <a:spLocks noGrp="1"/>
          </p:cNvSpPr>
          <p:nvPr>
            <p:ph type="body" sz="half" idx="1"/>
          </p:nvPr>
        </p:nvSpPr>
        <p:spPr>
          <a:xfrm>
            <a:off x="0" y="5013325"/>
            <a:ext cx="4572000" cy="1844675"/>
          </a:xfrm>
        </p:spPr>
        <p:txBody>
          <a:bodyPr/>
          <a:lstStyle/>
          <a:p>
            <a:pPr eaLnBrk="1" hangingPunct="1"/>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err="1" smtClean="0"/>
              <a:t>Nafarroako</a:t>
            </a:r>
            <a:r>
              <a:rPr lang="en-GB" altLang="en-US" dirty="0" smtClean="0"/>
              <a:t> </a:t>
            </a:r>
            <a:r>
              <a:rPr lang="en-GB" altLang="en-US" dirty="0" err="1" smtClean="0"/>
              <a:t>Estellerrian</a:t>
            </a:r>
            <a:r>
              <a:rPr lang="en-GB" altLang="en-US" dirty="0" smtClean="0"/>
              <a:t>.</a:t>
            </a:r>
          </a:p>
        </p:txBody>
      </p:sp>
      <p:pic>
        <p:nvPicPr>
          <p:cNvPr id="91140" name="Picture 6" descr="C:\Users\Helen\Photographs\To be catalogued and stored C and ex HD\Spain June 2013\CIMG2405.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0" y="0"/>
            <a:ext cx="3635375" cy="4848225"/>
          </a:xfrm>
          <a:noFill/>
        </p:spPr>
      </p:pic>
      <p:pic>
        <p:nvPicPr>
          <p:cNvPr id="91141" name="Picture 7" descr="C:\Users\Helen\Photographs\To be catalogued and stored C and ex HD\Spain June 2013\CIMG2406.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3276600" y="1628775"/>
            <a:ext cx="3559175" cy="2670175"/>
          </a:xfrm>
          <a:noFill/>
        </p:spPr>
      </p:pic>
      <p:pic>
        <p:nvPicPr>
          <p:cNvPr id="91142" name="Picture 8" descr="C:\Users\Helen\Photographs\To be catalogued and stored C and ex HD\Spain June 2013\CIMG24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1863" y="0"/>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10" descr="C:\Users\Helen\Photographs\To be catalogued and stored C and ex HD\Spain June 2013\CIMG240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338" y="4025900"/>
            <a:ext cx="3776662"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4" name="TextBox 7"/>
          <p:cNvSpPr txBox="1">
            <a:spLocks noChangeArrowheads="1"/>
          </p:cNvSpPr>
          <p:nvPr/>
        </p:nvSpPr>
        <p:spPr bwMode="auto">
          <a:xfrm>
            <a:off x="5743575" y="6381750"/>
            <a:ext cx="30241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a:solidFill>
                  <a:schemeClr val="bg1"/>
                </a:solidFill>
              </a:rPr>
              <a:t>Argazkiak </a:t>
            </a:r>
            <a:r>
              <a:rPr lang="sv-SE" altLang="en-US" sz="1800" dirty="0" smtClean="0">
                <a:solidFill>
                  <a:schemeClr val="bg1"/>
                </a:solidFill>
                <a:latin typeface="Arial" charset="0"/>
              </a:rPr>
              <a:t>: </a:t>
            </a:r>
            <a:r>
              <a:rPr lang="sv-SE" altLang="en-US" sz="1800" dirty="0">
                <a:solidFill>
                  <a:schemeClr val="bg1"/>
                </a:solidFill>
                <a:latin typeface="Arial" charset="0"/>
              </a:rPr>
              <a:t>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810558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251520" y="188640"/>
            <a:ext cx="3827463" cy="1139825"/>
          </a:xfrm>
        </p:spPr>
        <p:txBody>
          <a:bodyPr>
            <a:normAutofit/>
          </a:bodyPr>
          <a:lstStyle/>
          <a:p>
            <a:r>
              <a:rPr lang="en-GB" altLang="en-US" sz="4000" dirty="0" smtClean="0"/>
              <a:t>4</a:t>
            </a:r>
            <a:r>
              <a:rPr lang="en-GB" sz="4000" dirty="0" smtClean="0"/>
              <a:t> </a:t>
            </a:r>
            <a:r>
              <a:rPr lang="en-GB" sz="4000" dirty="0"/>
              <a:t>. </a:t>
            </a:r>
            <a:r>
              <a:rPr lang="en-GB" sz="4000" dirty="0" err="1"/>
              <a:t>zuhaitza</a:t>
            </a:r>
            <a:endParaRPr lang="en-GB" altLang="en-US" sz="4000" dirty="0" smtClean="0"/>
          </a:p>
        </p:txBody>
      </p:sp>
      <p:sp>
        <p:nvSpPr>
          <p:cNvPr id="94211" name="Text Placeholder 2"/>
          <p:cNvSpPr>
            <a:spLocks noGrp="1"/>
          </p:cNvSpPr>
          <p:nvPr>
            <p:ph type="body" sz="half" idx="1"/>
          </p:nvPr>
        </p:nvSpPr>
        <p:spPr>
          <a:xfrm>
            <a:off x="-13830" y="1052736"/>
            <a:ext cx="4356100" cy="1727200"/>
          </a:xfrm>
        </p:spPr>
        <p:txBody>
          <a:bodyPr>
            <a:normAutofit fontScale="92500"/>
          </a:bodyPr>
          <a:lstStyle/>
          <a:p>
            <a:pPr eaLnBrk="1" hangingPunct="1">
              <a:buFont typeface="Wingdings" pitchFamily="2" charset="2"/>
              <a:buNone/>
            </a:pPr>
            <a:r>
              <a:rPr lang="en-GB" altLang="en-US" dirty="0" smtClean="0"/>
              <a:t>    </a:t>
            </a:r>
            <a:r>
              <a:rPr lang="en-GB" altLang="en-US" dirty="0" err="1" smtClean="0"/>
              <a:t>Lizarra</a:t>
            </a:r>
            <a:r>
              <a:rPr lang="en-GB" altLang="en-US" dirty="0" smtClean="0"/>
              <a:t>, bide </a:t>
            </a:r>
            <a:r>
              <a:rPr lang="en-GB" altLang="en-US" dirty="0" err="1" smtClean="0"/>
              <a:t>lasai</a:t>
            </a:r>
            <a:r>
              <a:rPr lang="en-GB" altLang="en-US" dirty="0" smtClean="0"/>
              <a:t> </a:t>
            </a:r>
            <a:r>
              <a:rPr lang="en-GB" altLang="en-US" dirty="0" err="1" smtClean="0"/>
              <a:t>batean</a:t>
            </a:r>
            <a:r>
              <a:rPr lang="en-GB" altLang="en-US" dirty="0" smtClean="0"/>
              <a:t> (Northumberland, </a:t>
            </a:r>
            <a:r>
              <a:rPr lang="en-GB" altLang="en-US" dirty="0" err="1" smtClean="0"/>
              <a:t>Erresuma</a:t>
            </a:r>
            <a:r>
              <a:rPr lang="en-GB" altLang="en-US" dirty="0" smtClean="0"/>
              <a:t> </a:t>
            </a:r>
            <a:r>
              <a:rPr lang="en-GB" altLang="en-US" dirty="0" err="1" smtClean="0"/>
              <a:t>Batua</a:t>
            </a:r>
            <a:r>
              <a:rPr lang="en-GB" altLang="en-US" dirty="0" smtClean="0"/>
              <a:t>)</a:t>
            </a:r>
          </a:p>
        </p:txBody>
      </p:sp>
      <p:sp>
        <p:nvSpPr>
          <p:cNvPr id="94212" name="Content Placeholder 3"/>
          <p:cNvSpPr>
            <a:spLocks noGrp="1"/>
          </p:cNvSpPr>
          <p:nvPr>
            <p:ph sz="quarter" idx="2"/>
          </p:nvPr>
        </p:nvSpPr>
        <p:spPr>
          <a:xfrm>
            <a:off x="4648200" y="1747838"/>
            <a:ext cx="4038600" cy="2185987"/>
          </a:xfrm>
        </p:spPr>
        <p:txBody>
          <a:bodyPr/>
          <a:lstStyle/>
          <a:p>
            <a:pPr eaLnBrk="1" hangingPunct="1"/>
            <a:endParaRPr lang="en-US" altLang="en-US" smtClean="0"/>
          </a:p>
        </p:txBody>
      </p:sp>
      <p:pic>
        <p:nvPicPr>
          <p:cNvPr id="94213" name="Picture 5" descr="C:\Users\Helen\Photographs\To be catalogued and stored C and ex HD\13 August 2013 labelled\Wooler trees\Tree 1 Wooler July 2013 (4).JPG"/>
          <p:cNvPicPr>
            <a:picLocks noGrp="1" noChangeAspect="1" noChangeArrowheads="1"/>
          </p:cNvPicPr>
          <p:nvPr>
            <p:ph sz="quarter" idx="3"/>
          </p:nvPr>
        </p:nvPicPr>
        <p:blipFill>
          <a:blip r:embed="rId3" cstate="print">
            <a:extLst>
              <a:ext uri="{28A0092B-C50C-407E-A947-70E740481C1C}">
                <a14:useLocalDpi xmlns:a14="http://schemas.microsoft.com/office/drawing/2010/main" val="0"/>
              </a:ext>
            </a:extLst>
          </a:blip>
          <a:srcRect/>
          <a:stretch>
            <a:fillRect/>
          </a:stretch>
        </p:blipFill>
        <p:spPr>
          <a:xfrm>
            <a:off x="6732588" y="3944938"/>
            <a:ext cx="2179637" cy="2911475"/>
          </a:xfrm>
          <a:noFill/>
        </p:spPr>
      </p:pic>
      <p:pic>
        <p:nvPicPr>
          <p:cNvPr id="94214" name="Picture 2" descr="C:\Users\Helen\Photographs\To be catalogued and stored C and ex HD\13 August 2013 labelled\Wooler trees\Tree 1 Wooler July 2013 (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565400"/>
            <a:ext cx="57245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5" name="Picture 4" descr="C:\Users\Helen\Photographs\To be catalogued and stored C and ex HD\13 August 2013 labelled\Wooler trees\Tree 1 Wooler July 2013 (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6100" y="0"/>
            <a:ext cx="3240088"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6" name="TextBox 7"/>
          <p:cNvSpPr txBox="1">
            <a:spLocks noChangeArrowheads="1"/>
          </p:cNvSpPr>
          <p:nvPr/>
        </p:nvSpPr>
        <p:spPr bwMode="auto">
          <a:xfrm>
            <a:off x="33338" y="6488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2400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a:xfrm>
            <a:off x="-1764704" y="404664"/>
            <a:ext cx="8229600" cy="1139825"/>
          </a:xfrm>
        </p:spPr>
        <p:txBody>
          <a:bodyPr/>
          <a:lstStyle/>
          <a:p>
            <a:r>
              <a:rPr lang="en-GB" altLang="en-US" dirty="0" smtClean="0"/>
              <a:t>5</a:t>
            </a:r>
            <a:r>
              <a:rPr lang="en-GB" dirty="0" smtClean="0"/>
              <a:t> </a:t>
            </a:r>
            <a:r>
              <a:rPr lang="en-GB" dirty="0"/>
              <a:t>. </a:t>
            </a:r>
            <a:r>
              <a:rPr lang="en-GB" dirty="0" err="1"/>
              <a:t>zuhaitza</a:t>
            </a:r>
            <a:endParaRPr lang="en-GB" altLang="en-US" dirty="0" smtClean="0"/>
          </a:p>
        </p:txBody>
      </p:sp>
      <p:sp>
        <p:nvSpPr>
          <p:cNvPr id="95235" name="Text Placeholder 2"/>
          <p:cNvSpPr>
            <a:spLocks noGrp="1"/>
          </p:cNvSpPr>
          <p:nvPr>
            <p:ph type="body" sz="half" idx="1"/>
          </p:nvPr>
        </p:nvSpPr>
        <p:spPr>
          <a:xfrm>
            <a:off x="0" y="1268413"/>
            <a:ext cx="4860032" cy="1152475"/>
          </a:xfrm>
        </p:spPr>
        <p:txBody>
          <a:bodyPr>
            <a:normAutofit fontScale="92500"/>
          </a:bodyPr>
          <a:lstStyle/>
          <a:p>
            <a:pPr eaLnBrk="1" hangingPunct="1">
              <a:buFont typeface="Wingdings" pitchFamily="2" charset="2"/>
              <a:buNone/>
            </a:pPr>
            <a:r>
              <a:rPr lang="en-GB" altLang="en-US" dirty="0" smtClean="0"/>
              <a:t>  </a:t>
            </a:r>
            <a:r>
              <a:rPr lang="en-GB" altLang="en-US" dirty="0" err="1" smtClean="0"/>
              <a:t>Haritza</a:t>
            </a:r>
            <a:r>
              <a:rPr lang="en-GB" altLang="en-US" dirty="0" smtClean="0"/>
              <a:t> </a:t>
            </a:r>
            <a:r>
              <a:rPr lang="en-GB" altLang="en-US" dirty="0" err="1" smtClean="0"/>
              <a:t>urbanizazio</a:t>
            </a:r>
            <a:r>
              <a:rPr lang="en-GB" altLang="en-US" dirty="0" smtClean="0"/>
              <a:t> </a:t>
            </a:r>
            <a:r>
              <a:rPr lang="en-GB" altLang="en-US" dirty="0" err="1" smtClean="0"/>
              <a:t>batean</a:t>
            </a:r>
            <a:r>
              <a:rPr lang="en-GB" altLang="en-US" dirty="0" smtClean="0"/>
              <a:t>, Suffolk, </a:t>
            </a:r>
            <a:r>
              <a:rPr lang="en-GB" altLang="en-US" dirty="0" err="1" smtClean="0"/>
              <a:t>Erresuma</a:t>
            </a:r>
            <a:r>
              <a:rPr lang="en-GB" altLang="en-US" dirty="0" smtClean="0"/>
              <a:t> </a:t>
            </a:r>
            <a:r>
              <a:rPr lang="en-GB" altLang="en-US" dirty="0" err="1" smtClean="0"/>
              <a:t>Batua</a:t>
            </a:r>
            <a:endParaRPr lang="en-GB" altLang="en-US" dirty="0" smtClean="0"/>
          </a:p>
        </p:txBody>
      </p:sp>
      <p:pic>
        <p:nvPicPr>
          <p:cNvPr id="95236" name="Picture 3" descr="C:\Users\Helen\Photographs\To be catalogued and stored C and ex HD\13 August 2013 labelled\Aspal\Tree 1Aspal Close Aug 2013 (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59563" y="0"/>
            <a:ext cx="2484437" cy="3311525"/>
          </a:xfrm>
          <a:noFill/>
        </p:spPr>
      </p:pic>
      <p:pic>
        <p:nvPicPr>
          <p:cNvPr id="95237" name="Picture 4" descr="C:\Users\Helen\Photographs\To be catalogued and stored C and ex HD\13 August 2013 labelled\Aspal\Tree 1Aspal Close Aug 2013 (4).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5632450" y="3284538"/>
            <a:ext cx="2684463" cy="3576637"/>
          </a:xfrm>
          <a:noFill/>
        </p:spPr>
      </p:pic>
      <p:pic>
        <p:nvPicPr>
          <p:cNvPr id="95238" name="Picture 2" descr="C:\Users\Helen\Photographs\To be catalogued and stored C and ex HD\13 August 2013 labelled\Aspal\Tree 1Aspal Close Aug 2013 (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636838"/>
            <a:ext cx="5627688"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9"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39905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457200" y="417513"/>
            <a:ext cx="8229600" cy="1139825"/>
          </a:xfrm>
        </p:spPr>
        <p:txBody>
          <a:bodyPr/>
          <a:lstStyle/>
          <a:p>
            <a:r>
              <a:rPr lang="en-GB" altLang="en-US" dirty="0"/>
              <a:t> </a:t>
            </a:r>
            <a:r>
              <a:rPr lang="en-GB" altLang="en-US" dirty="0" smtClean="0"/>
              <a:t>   6</a:t>
            </a:r>
            <a:r>
              <a:rPr lang="en-GB" dirty="0" smtClean="0"/>
              <a:t> </a:t>
            </a:r>
            <a:r>
              <a:rPr lang="en-GB" dirty="0"/>
              <a:t>. </a:t>
            </a:r>
            <a:r>
              <a:rPr lang="en-GB" dirty="0" err="1"/>
              <a:t>zuhaitza</a:t>
            </a:r>
            <a:endParaRPr lang="en-GB" altLang="en-US" dirty="0" smtClean="0"/>
          </a:p>
        </p:txBody>
      </p:sp>
      <p:sp>
        <p:nvSpPr>
          <p:cNvPr id="93187" name="Text Placeholder 2"/>
          <p:cNvSpPr>
            <a:spLocks noGrp="1"/>
          </p:cNvSpPr>
          <p:nvPr>
            <p:ph type="body" sz="half" idx="1"/>
          </p:nvPr>
        </p:nvSpPr>
        <p:spPr>
          <a:xfrm>
            <a:off x="6567489" y="3916363"/>
            <a:ext cx="2397000" cy="2941637"/>
          </a:xfrm>
        </p:spPr>
        <p:txBody>
          <a:bodyPr>
            <a:normAutofit/>
          </a:bodyPr>
          <a:lstStyle/>
          <a:p>
            <a:pPr eaLnBrk="1" hangingPunct="1">
              <a:buFont typeface="Wingdings" pitchFamily="2" charset="2"/>
              <a:buNone/>
            </a:pPr>
            <a:r>
              <a:rPr lang="en-GB" altLang="en-US" i="1" dirty="0" smtClean="0"/>
              <a:t>   </a:t>
            </a:r>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err="1" smtClean="0"/>
              <a:t>Nafarroako</a:t>
            </a:r>
            <a:r>
              <a:rPr lang="en-GB" altLang="en-US" dirty="0" smtClean="0"/>
              <a:t>  </a:t>
            </a:r>
            <a:r>
              <a:rPr lang="en-GB" altLang="en-US" dirty="0" err="1" smtClean="0"/>
              <a:t>Estellerrian</a:t>
            </a:r>
            <a:endParaRPr lang="en-GB" altLang="en-US" dirty="0" smtClean="0"/>
          </a:p>
        </p:txBody>
      </p:sp>
      <p:pic>
        <p:nvPicPr>
          <p:cNvPr id="93188" name="Picture 5" descr="C:\Users\Helen\Photographs\To be catalogued and stored C and ex HD\Spain June 2013\CIMG239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40513" y="0"/>
            <a:ext cx="2503487" cy="3338513"/>
          </a:xfrm>
          <a:noFill/>
        </p:spPr>
      </p:pic>
      <p:pic>
        <p:nvPicPr>
          <p:cNvPr id="93189" name="Picture 4" descr="C:\Users\Helen\Photographs\To be catalogued and stored C and ex HD\Spain June 2013\CIMG239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3435350"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7" descr="C:\Users\Helen\Photographs\To be catalogued and stored C and ex HD\Spain June 2013\CIMG239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2033588"/>
            <a:ext cx="3617912"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1" name="TextBox 6"/>
          <p:cNvSpPr txBox="1">
            <a:spLocks noChangeArrowheads="1"/>
          </p:cNvSpPr>
          <p:nvPr/>
        </p:nvSpPr>
        <p:spPr bwMode="auto">
          <a:xfrm>
            <a:off x="19050" y="4211638"/>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17179626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Users\Helen\Photographs\Trees\VETree\Romania Oct 2013\23 Breite (29).JPG"/>
          <p:cNvPicPr>
            <a:picLocks noGrp="1" noChangeAspect="1" noChangeArrowheads="1"/>
          </p:cNvPicPr>
          <p:nvPr>
            <p:ph sz="half" idx="2"/>
          </p:nvPr>
        </p:nvPicPr>
        <p:blipFill rotWithShape="1">
          <a:blip r:embed="rId3" cstate="print"/>
          <a:srcRect t="6003"/>
          <a:stretch/>
        </p:blipFill>
        <p:spPr bwMode="auto">
          <a:xfrm>
            <a:off x="5749925" y="4500879"/>
            <a:ext cx="3394075" cy="2392734"/>
          </a:xfrm>
          <a:prstGeom prst="rect">
            <a:avLst/>
          </a:prstGeom>
          <a:noFill/>
        </p:spPr>
      </p:pic>
      <p:sp>
        <p:nvSpPr>
          <p:cNvPr id="2" name="Title 1"/>
          <p:cNvSpPr>
            <a:spLocks noGrp="1"/>
          </p:cNvSpPr>
          <p:nvPr>
            <p:ph type="title"/>
          </p:nvPr>
        </p:nvSpPr>
        <p:spPr>
          <a:xfrm>
            <a:off x="0" y="4869160"/>
            <a:ext cx="5796136" cy="1647056"/>
          </a:xfrm>
        </p:spPr>
        <p:txBody>
          <a:bodyPr>
            <a:normAutofit/>
          </a:bodyPr>
          <a:lstStyle/>
          <a:p>
            <a:pPr algn="l"/>
            <a:r>
              <a:rPr lang="en-GB" sz="2800" dirty="0" err="1" smtClean="0"/>
              <a:t>Breite</a:t>
            </a:r>
            <a:r>
              <a:rPr lang="en-GB" sz="2800" dirty="0" smtClean="0"/>
              <a:t>, </a:t>
            </a:r>
            <a:r>
              <a:rPr lang="en-GB" sz="2800" dirty="0" err="1" smtClean="0"/>
              <a:t>Natura</a:t>
            </a:r>
            <a:r>
              <a:rPr lang="en-GB" sz="2800" dirty="0" smtClean="0"/>
              <a:t> 2000 </a:t>
            </a:r>
            <a:r>
              <a:rPr lang="en-GB" sz="2800" dirty="0" err="1" smtClean="0"/>
              <a:t>Sarea</a:t>
            </a:r>
            <a:r>
              <a:rPr lang="en-GB" sz="2800" dirty="0" smtClean="0"/>
              <a:t>, </a:t>
            </a:r>
            <a:r>
              <a:rPr lang="en-GB" sz="2800" dirty="0" err="1" smtClean="0"/>
              <a:t>Errumania</a:t>
            </a:r>
            <a:r>
              <a:rPr lang="en-GB" sz="2800" dirty="0" smtClean="0"/>
              <a:t>: </a:t>
            </a:r>
            <a:r>
              <a:rPr lang="en-GB" sz="2800" dirty="0" err="1" smtClean="0"/>
              <a:t>xarma</a:t>
            </a:r>
            <a:r>
              <a:rPr lang="en-GB" sz="2800" dirty="0" smtClean="0"/>
              <a:t> </a:t>
            </a:r>
            <a:r>
              <a:rPr lang="en-GB" sz="2800" dirty="0" err="1" smtClean="0"/>
              <a:t>gazteagoek</a:t>
            </a:r>
            <a:r>
              <a:rPr lang="en-GB" sz="2800" dirty="0" smtClean="0"/>
              <a:t> eta </a:t>
            </a:r>
            <a:r>
              <a:rPr lang="en-GB" sz="2800" dirty="0" err="1" smtClean="0"/>
              <a:t>altuagoek</a:t>
            </a:r>
            <a:r>
              <a:rPr lang="en-GB" sz="2800" dirty="0" smtClean="0"/>
              <a:t> </a:t>
            </a:r>
            <a:r>
              <a:rPr lang="en-GB" sz="2800" dirty="0" err="1" smtClean="0"/>
              <a:t>inguratutako</a:t>
            </a:r>
            <a:r>
              <a:rPr lang="en-GB" sz="2800" dirty="0" smtClean="0"/>
              <a:t> </a:t>
            </a:r>
            <a:r>
              <a:rPr lang="en-GB" sz="2800" dirty="0" err="1" smtClean="0"/>
              <a:t>haritza</a:t>
            </a:r>
            <a:r>
              <a:rPr lang="en-GB" sz="2800" dirty="0" smtClean="0"/>
              <a:t>.</a:t>
            </a:r>
            <a:endParaRPr lang="en-GB" sz="2800" dirty="0"/>
          </a:p>
        </p:txBody>
      </p:sp>
      <p:pic>
        <p:nvPicPr>
          <p:cNvPr id="6146" name="Picture 2" descr="C:\Users\Helen\Photographs\Trees\VETree\Romania Oct 2013\29 Breite Young swamping old (1).JPG"/>
          <p:cNvPicPr>
            <a:picLocks noGrp="1" noChangeAspect="1" noChangeArrowheads="1"/>
          </p:cNvPicPr>
          <p:nvPr>
            <p:ph sz="half" idx="1"/>
          </p:nvPr>
        </p:nvPicPr>
        <p:blipFill>
          <a:blip r:embed="rId4" cstate="print"/>
          <a:srcRect/>
          <a:stretch>
            <a:fillRect/>
          </a:stretch>
        </p:blipFill>
        <p:spPr bwMode="auto">
          <a:xfrm>
            <a:off x="0" y="0"/>
            <a:ext cx="3394472" cy="4525963"/>
          </a:xfrm>
          <a:prstGeom prst="rect">
            <a:avLst/>
          </a:prstGeom>
          <a:noFill/>
        </p:spPr>
      </p:pic>
      <p:pic>
        <p:nvPicPr>
          <p:cNvPr id="6149" name="Picture 5" descr="C:\Users\Helen\Photographs\Trees\VETree\Romania Oct 2013\29 Breite Young swamping old (3).JPG"/>
          <p:cNvPicPr>
            <a:picLocks noChangeAspect="1" noChangeArrowheads="1"/>
          </p:cNvPicPr>
          <p:nvPr/>
        </p:nvPicPr>
        <p:blipFill rotWithShape="1">
          <a:blip r:embed="rId5" cstate="print"/>
          <a:srcRect b="10069"/>
          <a:stretch/>
        </p:blipFill>
        <p:spPr bwMode="auto">
          <a:xfrm>
            <a:off x="3379131" y="1208261"/>
            <a:ext cx="2771800" cy="3323609"/>
          </a:xfrm>
          <a:prstGeom prst="rect">
            <a:avLst/>
          </a:prstGeom>
          <a:noFill/>
        </p:spPr>
      </p:pic>
      <p:sp>
        <p:nvSpPr>
          <p:cNvPr id="9" name="TextBox 8"/>
          <p:cNvSpPr txBox="1"/>
          <p:nvPr/>
        </p:nvSpPr>
        <p:spPr>
          <a:xfrm>
            <a:off x="6804248" y="3429000"/>
            <a:ext cx="2088232" cy="646331"/>
          </a:xfrm>
          <a:prstGeom prst="rect">
            <a:avLst/>
          </a:prstGeom>
          <a:noFill/>
        </p:spPr>
        <p:txBody>
          <a:bodyPr wrap="square" rtlCol="0">
            <a:spAutoFit/>
          </a:bodyPr>
          <a:lstStyle/>
          <a:p>
            <a:r>
              <a:rPr lang="en-GB" dirty="0" err="1" smtClean="0"/>
              <a:t>Eroritako</a:t>
            </a:r>
            <a:r>
              <a:rPr lang="en-GB" dirty="0" smtClean="0"/>
              <a:t> </a:t>
            </a:r>
            <a:r>
              <a:rPr lang="en-GB" dirty="0" err="1" smtClean="0"/>
              <a:t>zuhaitz</a:t>
            </a:r>
            <a:r>
              <a:rPr lang="en-GB" dirty="0" smtClean="0"/>
              <a:t> bat </a:t>
            </a:r>
            <a:r>
              <a:rPr lang="en-GB" dirty="0" err="1" smtClean="0"/>
              <a:t>ondoan</a:t>
            </a:r>
            <a:r>
              <a:rPr lang="en-GB" dirty="0" smtClean="0"/>
              <a:t> </a:t>
            </a:r>
            <a:r>
              <a:rPr lang="en-GB" dirty="0" err="1" smtClean="0"/>
              <a:t>zegoen</a:t>
            </a:r>
            <a:endParaRPr lang="en-GB" dirty="0"/>
          </a:p>
        </p:txBody>
      </p:sp>
      <p:sp>
        <p:nvSpPr>
          <p:cNvPr id="7" name="TextBox 6"/>
          <p:cNvSpPr txBox="1">
            <a:spLocks noChangeArrowheads="1"/>
          </p:cNvSpPr>
          <p:nvPr/>
        </p:nvSpPr>
        <p:spPr bwMode="auto">
          <a:xfrm>
            <a:off x="179512" y="4095378"/>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
        <p:nvSpPr>
          <p:cNvPr id="8" name="TextBox 7"/>
          <p:cNvSpPr txBox="1"/>
          <p:nvPr/>
        </p:nvSpPr>
        <p:spPr>
          <a:xfrm>
            <a:off x="4283968" y="188640"/>
            <a:ext cx="3240360" cy="769441"/>
          </a:xfrm>
          <a:prstGeom prst="rect">
            <a:avLst/>
          </a:prstGeom>
          <a:noFill/>
        </p:spPr>
        <p:txBody>
          <a:bodyPr wrap="square" rtlCol="0">
            <a:spAutoFit/>
          </a:bodyPr>
          <a:lstStyle/>
          <a:p>
            <a:r>
              <a:rPr lang="en-GB" sz="4400" dirty="0" smtClean="0"/>
              <a:t>7 </a:t>
            </a:r>
            <a:r>
              <a:rPr lang="en-GB" sz="4400" dirty="0"/>
              <a:t>. </a:t>
            </a:r>
            <a:r>
              <a:rPr lang="en-GB" sz="4400" dirty="0" err="1"/>
              <a:t>zuhaitza</a:t>
            </a:r>
            <a:endParaRPr lang="en-GB" sz="4400" dirty="0"/>
          </a:p>
        </p:txBody>
      </p:sp>
    </p:spTree>
    <p:extLst>
      <p:ext uri="{BB962C8B-B14F-4D97-AF65-F5344CB8AC3E}">
        <p14:creationId xmlns:p14="http://schemas.microsoft.com/office/powerpoint/2010/main" val="3479361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861048"/>
            <a:ext cx="4176464" cy="2583160"/>
          </a:xfrm>
        </p:spPr>
        <p:txBody>
          <a:bodyPr>
            <a:normAutofit fontScale="90000"/>
          </a:bodyPr>
          <a:lstStyle/>
          <a:p>
            <a:pPr algn="l"/>
            <a:r>
              <a:rPr lang="en-GB" sz="2800" dirty="0" err="1" smtClean="0"/>
              <a:t>Breite</a:t>
            </a:r>
            <a:r>
              <a:rPr lang="en-GB" sz="2800" dirty="0" smtClean="0"/>
              <a:t>, </a:t>
            </a:r>
            <a:r>
              <a:rPr lang="en-GB" sz="2800" dirty="0" err="1" smtClean="0"/>
              <a:t>Natura</a:t>
            </a:r>
            <a:r>
              <a:rPr lang="en-GB" sz="2800" dirty="0" smtClean="0"/>
              <a:t> 2000 </a:t>
            </a:r>
            <a:r>
              <a:rPr lang="en-GB" sz="2800" dirty="0" err="1" smtClean="0"/>
              <a:t>sarea</a:t>
            </a:r>
            <a:r>
              <a:rPr lang="en-GB" sz="2800" dirty="0" smtClean="0"/>
              <a:t>, </a:t>
            </a:r>
            <a:r>
              <a:rPr lang="en-GB" sz="2800" dirty="0" err="1" smtClean="0"/>
              <a:t>Errumania</a:t>
            </a:r>
            <a:r>
              <a:rPr lang="en-GB" sz="2800" dirty="0" smtClean="0"/>
              <a:t>: </a:t>
            </a:r>
            <a:r>
              <a:rPr lang="en-GB" sz="2800" dirty="0" err="1" smtClean="0"/>
              <a:t>Haritz</a:t>
            </a:r>
            <a:r>
              <a:rPr lang="en-GB" sz="2800" dirty="0" smtClean="0"/>
              <a:t> </a:t>
            </a:r>
            <a:r>
              <a:rPr lang="en-GB" sz="2800" dirty="0" err="1" smtClean="0"/>
              <a:t>zahar</a:t>
            </a:r>
            <a:r>
              <a:rPr lang="en-GB" sz="2800" dirty="0" smtClean="0"/>
              <a:t> </a:t>
            </a:r>
            <a:r>
              <a:rPr lang="en-GB" sz="2800" dirty="0" err="1" smtClean="0"/>
              <a:t>baten</a:t>
            </a:r>
            <a:r>
              <a:rPr lang="en-GB" sz="2800" dirty="0" smtClean="0"/>
              <a:t> </a:t>
            </a:r>
            <a:r>
              <a:rPr lang="en-GB" sz="2800" dirty="0" err="1" smtClean="0"/>
              <a:t>ondoan</a:t>
            </a:r>
            <a:r>
              <a:rPr lang="en-GB" sz="2800" dirty="0" smtClean="0"/>
              <a:t> </a:t>
            </a:r>
            <a:r>
              <a:rPr lang="en-GB" sz="2800" dirty="0" err="1" smtClean="0"/>
              <a:t>hazten</a:t>
            </a:r>
            <a:r>
              <a:rPr lang="en-GB" sz="2800" dirty="0" smtClean="0"/>
              <a:t> </a:t>
            </a:r>
            <a:r>
              <a:rPr lang="en-GB" sz="2800" dirty="0" err="1" smtClean="0"/>
              <a:t>ari</a:t>
            </a:r>
            <a:r>
              <a:rPr lang="en-GB" sz="2800" dirty="0" smtClean="0"/>
              <a:t> </a:t>
            </a:r>
            <a:r>
              <a:rPr lang="en-GB" sz="2800" dirty="0" err="1" smtClean="0"/>
              <a:t>diren</a:t>
            </a:r>
            <a:r>
              <a:rPr lang="en-GB" sz="2800" dirty="0" smtClean="0"/>
              <a:t> </a:t>
            </a:r>
            <a:r>
              <a:rPr lang="en-GB" sz="2800" dirty="0" err="1" smtClean="0"/>
              <a:t>xarmak</a:t>
            </a:r>
            <a:r>
              <a:rPr lang="en-GB" sz="2800" dirty="0" smtClean="0"/>
              <a:t>. </a:t>
            </a:r>
            <a:r>
              <a:rPr lang="en-GB" sz="2800" dirty="0" err="1" smtClean="0"/>
              <a:t>Haritza</a:t>
            </a:r>
            <a:r>
              <a:rPr lang="en-GB" sz="2800" dirty="0" smtClean="0"/>
              <a:t> </a:t>
            </a:r>
            <a:r>
              <a:rPr lang="en-GB" sz="2800" dirty="0" err="1" smtClean="0"/>
              <a:t>ardiek</a:t>
            </a:r>
            <a:r>
              <a:rPr lang="en-GB" sz="2800" dirty="0" smtClean="0"/>
              <a:t> </a:t>
            </a:r>
            <a:r>
              <a:rPr lang="en-GB" sz="2800" dirty="0" err="1" smtClean="0"/>
              <a:t>bazkatzen</a:t>
            </a:r>
            <a:r>
              <a:rPr lang="en-GB" sz="2800" dirty="0" smtClean="0"/>
              <a:t> </a:t>
            </a:r>
            <a:r>
              <a:rPr lang="en-GB" sz="2800" dirty="0" err="1" smtClean="0"/>
              <a:t>duten</a:t>
            </a:r>
            <a:r>
              <a:rPr lang="en-GB" sz="2800" dirty="0" smtClean="0"/>
              <a:t> </a:t>
            </a:r>
            <a:r>
              <a:rPr lang="en-GB" sz="2800" dirty="0" err="1" smtClean="0"/>
              <a:t>larrean</a:t>
            </a:r>
            <a:r>
              <a:rPr lang="en-GB" sz="2800" dirty="0" smtClean="0"/>
              <a:t> dago. </a:t>
            </a:r>
            <a:endParaRPr lang="en-GB" sz="2800" dirty="0"/>
          </a:p>
        </p:txBody>
      </p:sp>
      <p:pic>
        <p:nvPicPr>
          <p:cNvPr id="7170" name="Picture 2" descr="C:\Users\Helen\Photographs\Trees\VETree\Romania Oct 2013\27 Breite young growth starting to swam old tree (2).JPG"/>
          <p:cNvPicPr>
            <a:picLocks noGrp="1" noChangeAspect="1" noChangeArrowheads="1"/>
          </p:cNvPicPr>
          <p:nvPr>
            <p:ph sz="half" idx="1"/>
          </p:nvPr>
        </p:nvPicPr>
        <p:blipFill>
          <a:blip r:embed="rId3" cstate="print"/>
          <a:srcRect/>
          <a:stretch>
            <a:fillRect/>
          </a:stretch>
        </p:blipFill>
        <p:spPr bwMode="auto">
          <a:xfrm>
            <a:off x="395536" y="692696"/>
            <a:ext cx="4038600" cy="3028950"/>
          </a:xfrm>
          <a:prstGeom prst="rect">
            <a:avLst/>
          </a:prstGeom>
          <a:noFill/>
        </p:spPr>
      </p:pic>
      <p:pic>
        <p:nvPicPr>
          <p:cNvPr id="7171" name="Picture 3" descr="C:\Users\Helen\Photographs\Trees\VETree\Romania Oct 2013\27 Breite young growth starting to swam old tree (3).JPG"/>
          <p:cNvPicPr>
            <a:picLocks noGrp="1" noChangeAspect="1" noChangeArrowheads="1"/>
          </p:cNvPicPr>
          <p:nvPr>
            <p:ph sz="half" idx="2"/>
          </p:nvPr>
        </p:nvPicPr>
        <p:blipFill>
          <a:blip r:embed="rId4" cstate="print"/>
          <a:srcRect/>
          <a:stretch>
            <a:fillRect/>
          </a:stretch>
        </p:blipFill>
        <p:spPr bwMode="auto">
          <a:xfrm>
            <a:off x="4932040" y="1340768"/>
            <a:ext cx="3682504" cy="4910006"/>
          </a:xfrm>
          <a:prstGeom prst="rect">
            <a:avLst/>
          </a:prstGeom>
          <a:noFill/>
        </p:spPr>
      </p:pic>
      <p:sp>
        <p:nvSpPr>
          <p:cNvPr id="5" name="TextBox 4"/>
          <p:cNvSpPr txBox="1">
            <a:spLocks noChangeArrowheads="1"/>
          </p:cNvSpPr>
          <p:nvPr/>
        </p:nvSpPr>
        <p:spPr bwMode="auto">
          <a:xfrm>
            <a:off x="5148064" y="5733256"/>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
        <p:nvSpPr>
          <p:cNvPr id="6" name="TextBox 5"/>
          <p:cNvSpPr txBox="1"/>
          <p:nvPr/>
        </p:nvSpPr>
        <p:spPr>
          <a:xfrm>
            <a:off x="4572000" y="332656"/>
            <a:ext cx="3168352" cy="769441"/>
          </a:xfrm>
          <a:prstGeom prst="rect">
            <a:avLst/>
          </a:prstGeom>
          <a:noFill/>
        </p:spPr>
        <p:txBody>
          <a:bodyPr wrap="square" rtlCol="0">
            <a:spAutoFit/>
          </a:bodyPr>
          <a:lstStyle/>
          <a:p>
            <a:r>
              <a:rPr lang="en-GB" sz="4400" dirty="0"/>
              <a:t>8 . </a:t>
            </a:r>
            <a:r>
              <a:rPr lang="en-GB" sz="4400" dirty="0" err="1"/>
              <a:t>zuhaitza</a:t>
            </a:r>
            <a:endParaRPr lang="en-GB" sz="4400" dirty="0"/>
          </a:p>
        </p:txBody>
      </p:sp>
    </p:spTree>
    <p:extLst>
      <p:ext uri="{BB962C8B-B14F-4D97-AF65-F5344CB8AC3E}">
        <p14:creationId xmlns:p14="http://schemas.microsoft.com/office/powerpoint/2010/main" val="182957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3635375" y="476250"/>
            <a:ext cx="5988050" cy="1139825"/>
          </a:xfrm>
        </p:spPr>
        <p:txBody>
          <a:bodyPr/>
          <a:lstStyle/>
          <a:p>
            <a:r>
              <a:rPr lang="en-GB" altLang="en-US" dirty="0" smtClean="0"/>
              <a:t>9</a:t>
            </a:r>
            <a:r>
              <a:rPr lang="en-GB" dirty="0"/>
              <a:t> . </a:t>
            </a:r>
            <a:r>
              <a:rPr lang="en-GB" dirty="0" err="1"/>
              <a:t>zuhaitza</a:t>
            </a:r>
            <a:r>
              <a:rPr lang="en-GB" altLang="en-US" dirty="0" smtClean="0"/>
              <a:t> </a:t>
            </a:r>
          </a:p>
        </p:txBody>
      </p:sp>
      <p:sp>
        <p:nvSpPr>
          <p:cNvPr id="88067" name="Text Placeholder 2"/>
          <p:cNvSpPr>
            <a:spLocks noGrp="1"/>
          </p:cNvSpPr>
          <p:nvPr>
            <p:ph type="body" sz="half" idx="1"/>
          </p:nvPr>
        </p:nvSpPr>
        <p:spPr>
          <a:xfrm>
            <a:off x="457200" y="1711325"/>
            <a:ext cx="4038600" cy="4525963"/>
          </a:xfrm>
        </p:spPr>
        <p:txBody>
          <a:bodyPr/>
          <a:lstStyle/>
          <a:p>
            <a:endParaRPr lang="en-US" altLang="en-US" smtClean="0"/>
          </a:p>
        </p:txBody>
      </p:sp>
      <p:sp>
        <p:nvSpPr>
          <p:cNvPr id="88068" name="Content Placeholder 3"/>
          <p:cNvSpPr>
            <a:spLocks noGrp="1"/>
          </p:cNvSpPr>
          <p:nvPr>
            <p:ph sz="quarter" idx="2"/>
          </p:nvPr>
        </p:nvSpPr>
        <p:spPr>
          <a:xfrm>
            <a:off x="5105400" y="1700213"/>
            <a:ext cx="4038600" cy="3096939"/>
          </a:xfrm>
        </p:spPr>
        <p:txBody>
          <a:bodyPr>
            <a:normAutofit/>
          </a:bodyPr>
          <a:lstStyle/>
          <a:p>
            <a:pPr indent="0">
              <a:buFont typeface="Arial" charset="0"/>
              <a:buNone/>
            </a:pPr>
            <a:r>
              <a:rPr lang="en-GB" altLang="en-US" dirty="0" err="1" smtClean="0"/>
              <a:t>Errumania</a:t>
            </a:r>
            <a:r>
              <a:rPr lang="en-GB" altLang="en-US" dirty="0" smtClean="0"/>
              <a:t>: </a:t>
            </a:r>
            <a:r>
              <a:rPr lang="en-GB" altLang="en-US" dirty="0" err="1" smtClean="0"/>
              <a:t>Zuhaitz</a:t>
            </a:r>
            <a:r>
              <a:rPr lang="en-GB" altLang="en-US" dirty="0" smtClean="0"/>
              <a:t> </a:t>
            </a:r>
            <a:r>
              <a:rPr lang="en-GB" altLang="en-US" dirty="0" err="1" smtClean="0"/>
              <a:t>motz</a:t>
            </a:r>
            <a:r>
              <a:rPr lang="en-GB" altLang="en-US" dirty="0" smtClean="0"/>
              <a:t> hila. </a:t>
            </a:r>
            <a:r>
              <a:rPr lang="en-GB" altLang="en-US" dirty="0" err="1" smtClean="0"/>
              <a:t>Antza</a:t>
            </a:r>
            <a:r>
              <a:rPr lang="en-GB" altLang="en-US" dirty="0" smtClean="0"/>
              <a:t> </a:t>
            </a:r>
            <a:r>
              <a:rPr lang="en-GB" altLang="en-US" dirty="0" err="1" smtClean="0"/>
              <a:t>denez</a:t>
            </a:r>
            <a:r>
              <a:rPr lang="en-GB" altLang="en-US" dirty="0" smtClean="0"/>
              <a:t> </a:t>
            </a:r>
            <a:r>
              <a:rPr lang="en-GB" altLang="en-US" dirty="0" err="1" smtClean="0"/>
              <a:t>inguratzen</a:t>
            </a:r>
            <a:r>
              <a:rPr lang="en-GB" altLang="en-US" dirty="0" smtClean="0"/>
              <a:t> </a:t>
            </a:r>
            <a:r>
              <a:rPr lang="en-GB" altLang="en-US" dirty="0" err="1" smtClean="0"/>
              <a:t>duen</a:t>
            </a:r>
            <a:r>
              <a:rPr lang="en-GB" altLang="en-US" dirty="0" smtClean="0"/>
              <a:t> </a:t>
            </a:r>
            <a:r>
              <a:rPr lang="en-GB" altLang="en-US" dirty="0" err="1" smtClean="0"/>
              <a:t>basoaren</a:t>
            </a:r>
            <a:r>
              <a:rPr lang="en-GB" altLang="en-US" dirty="0" smtClean="0"/>
              <a:t> </a:t>
            </a:r>
            <a:r>
              <a:rPr lang="en-GB" altLang="en-US" dirty="0" err="1" smtClean="0"/>
              <a:t>itzalaren</a:t>
            </a:r>
            <a:r>
              <a:rPr lang="en-GB" altLang="en-US" dirty="0" smtClean="0"/>
              <a:t> </a:t>
            </a:r>
            <a:r>
              <a:rPr lang="en-GB" altLang="en-US" dirty="0" err="1" smtClean="0"/>
              <a:t>ondorioz</a:t>
            </a:r>
            <a:r>
              <a:rPr lang="en-GB" altLang="en-US" dirty="0" smtClean="0"/>
              <a:t>.</a:t>
            </a:r>
          </a:p>
        </p:txBody>
      </p:sp>
      <p:pic>
        <p:nvPicPr>
          <p:cNvPr id="88069" name="Picture 2" descr="D:\Romania7\Romania7 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1482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82053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872208"/>
          </a:xfrm>
        </p:spPr>
        <p:txBody>
          <a:bodyPr>
            <a:normAutofit fontScale="90000"/>
          </a:bodyPr>
          <a:lstStyle/>
          <a:p>
            <a:r>
              <a:rPr lang="en-GB" dirty="0" smtClean="0"/>
              <a:t>10 </a:t>
            </a:r>
            <a:r>
              <a:rPr lang="en-GB" dirty="0"/>
              <a:t>. </a:t>
            </a:r>
            <a:r>
              <a:rPr lang="en-GB" dirty="0" err="1"/>
              <a:t>zuhaitza</a:t>
            </a:r>
            <a:r>
              <a:rPr lang="en-GB" dirty="0"/>
              <a:t> </a:t>
            </a:r>
            <a:r>
              <a:rPr lang="en-GB" sz="2800" dirty="0" smtClean="0"/>
              <a:t/>
            </a:r>
            <a:br>
              <a:rPr lang="en-GB" sz="2800" dirty="0" smtClean="0"/>
            </a:br>
            <a:r>
              <a:rPr lang="en-GB" sz="2800" dirty="0" err="1" smtClean="0"/>
              <a:t>Erreserba</a:t>
            </a:r>
            <a:r>
              <a:rPr lang="en-GB" sz="2800" dirty="0" smtClean="0"/>
              <a:t> </a:t>
            </a:r>
            <a:r>
              <a:rPr lang="en-GB" sz="2800" dirty="0" err="1" smtClean="0"/>
              <a:t>Naturala</a:t>
            </a:r>
            <a:r>
              <a:rPr lang="en-GB" sz="2800" dirty="0" smtClean="0"/>
              <a:t> </a:t>
            </a:r>
            <a:r>
              <a:rPr lang="en-GB" sz="2800" dirty="0" err="1" smtClean="0"/>
              <a:t>Erresuma</a:t>
            </a:r>
            <a:r>
              <a:rPr lang="en-GB" sz="2800" dirty="0" smtClean="0"/>
              <a:t> </a:t>
            </a:r>
            <a:r>
              <a:rPr lang="en-GB" sz="2800" dirty="0" err="1" smtClean="0"/>
              <a:t>Batuan</a:t>
            </a:r>
            <a:r>
              <a:rPr lang="en-GB" sz="2800" dirty="0" smtClean="0"/>
              <a:t>, </a:t>
            </a:r>
            <a:r>
              <a:rPr lang="en-GB" sz="2800" dirty="0" err="1" smtClean="0"/>
              <a:t>sarrera</a:t>
            </a:r>
            <a:r>
              <a:rPr lang="en-GB" sz="2800" dirty="0" smtClean="0"/>
              <a:t> </a:t>
            </a:r>
            <a:r>
              <a:rPr lang="en-GB" sz="2800" dirty="0" err="1" smtClean="0"/>
              <a:t>librekoa</a:t>
            </a:r>
            <a:r>
              <a:rPr lang="en-GB" sz="2800" dirty="0" smtClean="0"/>
              <a:t> </a:t>
            </a:r>
            <a:r>
              <a:rPr lang="en-GB" sz="2800" dirty="0" err="1" smtClean="0"/>
              <a:t>baina</a:t>
            </a:r>
            <a:r>
              <a:rPr lang="en-GB" sz="2800" dirty="0" smtClean="0"/>
              <a:t> </a:t>
            </a:r>
            <a:r>
              <a:rPr lang="en-GB" sz="2800" dirty="0" err="1" smtClean="0"/>
              <a:t>bisitari</a:t>
            </a:r>
            <a:r>
              <a:rPr lang="en-GB" sz="2800" dirty="0" smtClean="0"/>
              <a:t> </a:t>
            </a:r>
            <a:r>
              <a:rPr lang="en-GB" sz="2800" dirty="0" err="1" smtClean="0"/>
              <a:t>gutxirekin</a:t>
            </a:r>
            <a:r>
              <a:rPr lang="en-GB" sz="2800" dirty="0" smtClean="0"/>
              <a:t>. </a:t>
            </a:r>
            <a:r>
              <a:rPr lang="en-GB" sz="2800" dirty="0" err="1" smtClean="0"/>
              <a:t>Ez</a:t>
            </a:r>
            <a:r>
              <a:rPr lang="en-GB" sz="2800" dirty="0" smtClean="0"/>
              <a:t> da </a:t>
            </a:r>
            <a:r>
              <a:rPr lang="en-GB" sz="2800" dirty="0" err="1" smtClean="0"/>
              <a:t>bazkatzeko</a:t>
            </a:r>
            <a:r>
              <a:rPr lang="en-GB" sz="2800" dirty="0" smtClean="0"/>
              <a:t> </a:t>
            </a:r>
            <a:r>
              <a:rPr lang="en-GB" sz="2800" dirty="0" err="1" smtClean="0"/>
              <a:t>eremurik</a:t>
            </a:r>
            <a:r>
              <a:rPr lang="en-GB" sz="2800" dirty="0" smtClean="0"/>
              <a:t>, </a:t>
            </a:r>
            <a:r>
              <a:rPr lang="en-GB" sz="2800" dirty="0" err="1" smtClean="0"/>
              <a:t>baina</a:t>
            </a:r>
            <a:r>
              <a:rPr lang="en-GB" sz="2800" dirty="0" smtClean="0"/>
              <a:t> </a:t>
            </a:r>
            <a:r>
              <a:rPr lang="en-GB" sz="2800" dirty="0" err="1" smtClean="0"/>
              <a:t>belarra</a:t>
            </a:r>
            <a:r>
              <a:rPr lang="en-GB" sz="2800" dirty="0" smtClean="0"/>
              <a:t> </a:t>
            </a:r>
            <a:r>
              <a:rPr lang="en-GB" sz="2800" dirty="0" err="1" smtClean="0"/>
              <a:t>moztu</a:t>
            </a:r>
            <a:r>
              <a:rPr lang="en-GB" sz="2800" dirty="0" smtClean="0"/>
              <a:t> </a:t>
            </a:r>
            <a:r>
              <a:rPr lang="en-GB" sz="2800" dirty="0" err="1" smtClean="0"/>
              <a:t>egiten</a:t>
            </a:r>
            <a:r>
              <a:rPr lang="en-GB" sz="2800" dirty="0" smtClean="0"/>
              <a:t> da. </a:t>
            </a:r>
            <a:endParaRPr lang="en-GB" sz="2800" dirty="0"/>
          </a:p>
        </p:txBody>
      </p:sp>
      <p:pic>
        <p:nvPicPr>
          <p:cNvPr id="4098" name="Picture 2" descr="C:\Users\Helen\Photographs\Trees\Trees UK\ATF Byrkley Park Oct 2013\ATF nr Byrkley Park Oct 2013 (4).JPG"/>
          <p:cNvPicPr>
            <a:picLocks noGrp="1" noChangeAspect="1" noChangeArrowheads="1"/>
          </p:cNvPicPr>
          <p:nvPr>
            <p:ph sz="half" idx="1"/>
          </p:nvPr>
        </p:nvPicPr>
        <p:blipFill>
          <a:blip r:embed="rId3" cstate="print"/>
          <a:srcRect/>
          <a:stretch>
            <a:fillRect/>
          </a:stretch>
        </p:blipFill>
        <p:spPr bwMode="auto">
          <a:xfrm>
            <a:off x="467544" y="2708920"/>
            <a:ext cx="4038600" cy="3028950"/>
          </a:xfrm>
          <a:prstGeom prst="rect">
            <a:avLst/>
          </a:prstGeom>
          <a:noFill/>
        </p:spPr>
      </p:pic>
      <p:pic>
        <p:nvPicPr>
          <p:cNvPr id="4099" name="Picture 3" descr="C:\Users\Helen\Photographs\Trees\Trees UK\ATF Byrkley Park Oct 2013\ATF nr Byrkley Park Oct 2013 (8).JPG"/>
          <p:cNvPicPr>
            <a:picLocks noGrp="1" noChangeAspect="1" noChangeArrowheads="1"/>
          </p:cNvPicPr>
          <p:nvPr>
            <p:ph sz="half" idx="2"/>
          </p:nvPr>
        </p:nvPicPr>
        <p:blipFill>
          <a:blip r:embed="rId4" cstate="print"/>
          <a:srcRect/>
          <a:stretch>
            <a:fillRect/>
          </a:stretch>
        </p:blipFill>
        <p:spPr bwMode="auto">
          <a:xfrm>
            <a:off x="5220072" y="2132856"/>
            <a:ext cx="3394472" cy="4525963"/>
          </a:xfrm>
          <a:prstGeom prst="rect">
            <a:avLst/>
          </a:prstGeom>
          <a:noFill/>
        </p:spPr>
      </p:pic>
      <p:sp>
        <p:nvSpPr>
          <p:cNvPr id="5" name="TextBox 4"/>
          <p:cNvSpPr txBox="1">
            <a:spLocks noChangeArrowheads="1"/>
          </p:cNvSpPr>
          <p:nvPr/>
        </p:nvSpPr>
        <p:spPr bwMode="auto">
          <a:xfrm>
            <a:off x="5220072" y="5733256"/>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67337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5076056" y="188640"/>
            <a:ext cx="3744912" cy="2663825"/>
          </a:xfrm>
        </p:spPr>
        <p:txBody>
          <a:bodyPr>
            <a:normAutofit fontScale="90000"/>
          </a:bodyPr>
          <a:lstStyle/>
          <a:p>
            <a:r>
              <a:rPr lang="en-GB" altLang="en-US" sz="3600" dirty="0" smtClean="0"/>
              <a:t>11</a:t>
            </a:r>
            <a:r>
              <a:rPr lang="en-GB" sz="3600" dirty="0" smtClean="0"/>
              <a:t> </a:t>
            </a:r>
            <a:r>
              <a:rPr lang="en-GB" sz="3600" dirty="0"/>
              <a:t>. </a:t>
            </a:r>
            <a:r>
              <a:rPr lang="en-GB" sz="3600" dirty="0" err="1"/>
              <a:t>zuhaitza</a:t>
            </a:r>
            <a:r>
              <a:rPr lang="en-GB" altLang="en-US" sz="3600" dirty="0" smtClean="0"/>
              <a:t/>
            </a:r>
            <a:br>
              <a:rPr lang="en-GB" altLang="en-US" sz="3600" dirty="0" smtClean="0"/>
            </a:br>
            <a:r>
              <a:rPr lang="en-GB" altLang="en-US" sz="3600" dirty="0" err="1" smtClean="0"/>
              <a:t>Errumania</a:t>
            </a:r>
            <a:r>
              <a:rPr lang="en-GB" altLang="en-US" sz="3600" dirty="0" smtClean="0"/>
              <a:t>: </a:t>
            </a:r>
            <a:r>
              <a:rPr lang="en-GB" altLang="en-US" sz="3600" dirty="0" err="1" smtClean="0"/>
              <a:t>Aspaldian</a:t>
            </a:r>
            <a:r>
              <a:rPr lang="en-GB" altLang="en-US" sz="3600" dirty="0" smtClean="0"/>
              <a:t> </a:t>
            </a:r>
            <a:r>
              <a:rPr lang="en-GB" altLang="en-US" sz="3600" dirty="0" err="1" smtClean="0"/>
              <a:t>moztu</a:t>
            </a:r>
            <a:r>
              <a:rPr lang="en-GB" altLang="en-US" sz="3600" dirty="0" smtClean="0"/>
              <a:t> </a:t>
            </a:r>
            <a:r>
              <a:rPr lang="en-GB" altLang="en-US" sz="3600" dirty="0" err="1" smtClean="0"/>
              <a:t>gabeko</a:t>
            </a:r>
            <a:r>
              <a:rPr lang="en-GB" altLang="en-US" sz="3600" dirty="0" smtClean="0"/>
              <a:t> </a:t>
            </a:r>
            <a:r>
              <a:rPr lang="en-GB" altLang="en-US" sz="3600" dirty="0" err="1" smtClean="0"/>
              <a:t>pagoa</a:t>
            </a:r>
            <a:r>
              <a:rPr lang="en-GB" altLang="en-US" sz="3600" dirty="0" smtClean="0"/>
              <a:t>, </a:t>
            </a:r>
            <a:r>
              <a:rPr lang="en-GB" altLang="en-US" sz="3600" dirty="0" err="1" smtClean="0"/>
              <a:t>oso</a:t>
            </a:r>
            <a:r>
              <a:rPr lang="en-GB" altLang="en-US" sz="3600" dirty="0" smtClean="0"/>
              <a:t> </a:t>
            </a:r>
            <a:r>
              <a:rPr lang="en-GB" altLang="en-US" sz="3600" dirty="0" err="1" smtClean="0"/>
              <a:t>adar</a:t>
            </a:r>
            <a:r>
              <a:rPr lang="en-GB" altLang="en-US" sz="3600" dirty="0" smtClean="0"/>
              <a:t> </a:t>
            </a:r>
            <a:r>
              <a:rPr lang="en-GB" altLang="en-US" sz="3600" dirty="0" err="1" smtClean="0"/>
              <a:t>astunekin</a:t>
            </a:r>
            <a:r>
              <a:rPr lang="en-GB" altLang="en-US" sz="3600" dirty="0" smtClean="0"/>
              <a:t>. </a:t>
            </a:r>
          </a:p>
        </p:txBody>
      </p:sp>
      <p:sp>
        <p:nvSpPr>
          <p:cNvPr id="93187" name="Text Placeholder 2"/>
          <p:cNvSpPr>
            <a:spLocks noGrp="1"/>
          </p:cNvSpPr>
          <p:nvPr>
            <p:ph type="body" sz="half" idx="1"/>
          </p:nvPr>
        </p:nvSpPr>
        <p:spPr>
          <a:xfrm>
            <a:off x="457200" y="1711325"/>
            <a:ext cx="4038600" cy="4525963"/>
          </a:xfrm>
        </p:spPr>
        <p:txBody>
          <a:bodyPr/>
          <a:lstStyle/>
          <a:p>
            <a:endParaRPr lang="en-US" altLang="en-US" smtClean="0"/>
          </a:p>
        </p:txBody>
      </p:sp>
      <p:pic>
        <p:nvPicPr>
          <p:cNvPr id="93188" name="Picture 2" descr="D:\Romania7\Romania7 0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797425" cy="639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89" name="Picture 3" descr="D:\Romania7\Romania7 024.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921250" y="3068638"/>
            <a:ext cx="3935413" cy="2952750"/>
          </a:xfrm>
          <a:noFill/>
        </p:spPr>
      </p:pic>
      <p:sp>
        <p:nvSpPr>
          <p:cNvPr id="6" name="TextBox 6"/>
          <p:cNvSpPr txBox="1">
            <a:spLocks noChangeArrowheads="1"/>
          </p:cNvSpPr>
          <p:nvPr/>
        </p:nvSpPr>
        <p:spPr bwMode="auto">
          <a:xfrm>
            <a:off x="0" y="6027737"/>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005473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1619672" y="-99392"/>
            <a:ext cx="5842000" cy="1139825"/>
          </a:xfrm>
        </p:spPr>
        <p:txBody>
          <a:bodyPr/>
          <a:lstStyle/>
          <a:p>
            <a:r>
              <a:rPr lang="en-GB" altLang="en-US" dirty="0" smtClean="0"/>
              <a:t>12</a:t>
            </a:r>
            <a:r>
              <a:rPr lang="en-GB" dirty="0"/>
              <a:t> . </a:t>
            </a:r>
            <a:r>
              <a:rPr lang="en-GB" dirty="0" err="1"/>
              <a:t>zuhaitza</a:t>
            </a:r>
            <a:endParaRPr lang="en-GB" altLang="en-US" dirty="0" smtClean="0"/>
          </a:p>
        </p:txBody>
      </p:sp>
      <p:sp>
        <p:nvSpPr>
          <p:cNvPr id="103427" name="Text Placeholder 2"/>
          <p:cNvSpPr>
            <a:spLocks noGrp="1"/>
          </p:cNvSpPr>
          <p:nvPr>
            <p:ph type="body" sz="half" idx="1"/>
          </p:nvPr>
        </p:nvSpPr>
        <p:spPr>
          <a:xfrm>
            <a:off x="395288" y="764704"/>
            <a:ext cx="8424862" cy="1079847"/>
          </a:xfrm>
        </p:spPr>
        <p:txBody>
          <a:bodyPr>
            <a:normAutofit/>
          </a:bodyPr>
          <a:lstStyle/>
          <a:p>
            <a:pPr eaLnBrk="1" hangingPunct="1">
              <a:buNone/>
            </a:pPr>
            <a:r>
              <a:rPr lang="en-GB" altLang="en-US" dirty="0" err="1" smtClean="0"/>
              <a:t>Oihan</a:t>
            </a:r>
            <a:r>
              <a:rPr lang="en-GB" altLang="en-US" dirty="0" smtClean="0"/>
              <a:t> </a:t>
            </a:r>
            <a:r>
              <a:rPr lang="en-GB" altLang="en-US" dirty="0" err="1" smtClean="0"/>
              <a:t>komunala</a:t>
            </a:r>
            <a:r>
              <a:rPr lang="en-GB" altLang="en-US" dirty="0" smtClean="0"/>
              <a:t>, Surrey, </a:t>
            </a:r>
            <a:r>
              <a:rPr lang="en-GB" altLang="en-US" dirty="0" err="1" smtClean="0"/>
              <a:t>Erresuma</a:t>
            </a:r>
            <a:r>
              <a:rPr lang="en-GB" altLang="en-US" dirty="0" smtClean="0"/>
              <a:t> </a:t>
            </a:r>
            <a:r>
              <a:rPr lang="en-GB" altLang="en-US" dirty="0" err="1" smtClean="0"/>
              <a:t>Batua</a:t>
            </a:r>
            <a:r>
              <a:rPr lang="en-GB" altLang="en-US" dirty="0" smtClean="0"/>
              <a:t>–  </a:t>
            </a:r>
            <a:r>
              <a:rPr lang="en-GB" altLang="en-US" dirty="0" err="1" smtClean="0"/>
              <a:t>haritz</a:t>
            </a:r>
            <a:r>
              <a:rPr lang="en-GB" altLang="en-US" dirty="0" smtClean="0"/>
              <a:t> </a:t>
            </a:r>
            <a:r>
              <a:rPr lang="en-GB" altLang="en-US" dirty="0" err="1" smtClean="0"/>
              <a:t>zahar</a:t>
            </a:r>
            <a:r>
              <a:rPr lang="en-GB" altLang="en-US" dirty="0" smtClean="0"/>
              <a:t> </a:t>
            </a:r>
            <a:r>
              <a:rPr lang="en-GB" altLang="en-US" dirty="0" err="1" smtClean="0"/>
              <a:t>lepatuak</a:t>
            </a:r>
            <a:endParaRPr lang="en-GB" altLang="en-US" dirty="0" smtClean="0"/>
          </a:p>
        </p:txBody>
      </p:sp>
      <p:pic>
        <p:nvPicPr>
          <p:cNvPr id="103428" name="Picture 2" descr="C:\Users\Helen\Photographs\To be catalogued and stored C and ex HD\13 August 2013 labelled\Ashtead\Ashtead Common VETree Aug 2013 (38).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323850" y="1844675"/>
            <a:ext cx="4032250" cy="5378450"/>
          </a:xfrm>
          <a:noFill/>
        </p:spPr>
      </p:pic>
      <p:pic>
        <p:nvPicPr>
          <p:cNvPr id="103429" name="Picture 3" descr="C:\Users\Helen\Photographs\To be catalogued and stored C and ex HD\13 August 2013 labelled\Ashtead\Ashtead Common VETree Aug 2013 (40).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572000" y="1844675"/>
            <a:ext cx="3744913" cy="4992688"/>
          </a:xfrm>
          <a:noFill/>
        </p:spPr>
      </p:pic>
      <p:sp>
        <p:nvSpPr>
          <p:cNvPr id="103430" name="TextBox 5"/>
          <p:cNvSpPr txBox="1">
            <a:spLocks noChangeArrowheads="1"/>
          </p:cNvSpPr>
          <p:nvPr/>
        </p:nvSpPr>
        <p:spPr bwMode="auto">
          <a:xfrm>
            <a:off x="395288" y="1916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2801263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a:xfrm>
            <a:off x="2197760" y="0"/>
            <a:ext cx="3311525" cy="1139825"/>
          </a:xfrm>
        </p:spPr>
        <p:txBody>
          <a:bodyPr>
            <a:normAutofit/>
          </a:bodyPr>
          <a:lstStyle/>
          <a:p>
            <a:r>
              <a:rPr lang="en-GB" altLang="en-US" dirty="0" smtClean="0"/>
              <a:t>12</a:t>
            </a:r>
            <a:r>
              <a:rPr lang="en-GB" dirty="0" smtClean="0"/>
              <a:t> </a:t>
            </a:r>
            <a:r>
              <a:rPr lang="en-GB" dirty="0"/>
              <a:t>. </a:t>
            </a:r>
            <a:r>
              <a:rPr lang="en-GB" dirty="0" err="1"/>
              <a:t>zuhaitza</a:t>
            </a:r>
            <a:endParaRPr lang="en-GB" altLang="en-US" dirty="0" smtClean="0"/>
          </a:p>
        </p:txBody>
      </p:sp>
      <p:sp>
        <p:nvSpPr>
          <p:cNvPr id="101379" name="Text Placeholder 2"/>
          <p:cNvSpPr>
            <a:spLocks noGrp="1"/>
          </p:cNvSpPr>
          <p:nvPr>
            <p:ph type="body" sz="half" idx="1"/>
          </p:nvPr>
        </p:nvSpPr>
        <p:spPr>
          <a:xfrm>
            <a:off x="4067175" y="2332038"/>
            <a:ext cx="4038600" cy="4525962"/>
          </a:xfrm>
        </p:spPr>
        <p:txBody>
          <a:bodyPr/>
          <a:lstStyle/>
          <a:p>
            <a:pPr eaLnBrk="1" hangingPunct="1">
              <a:buFont typeface="Wingdings" pitchFamily="2" charset="2"/>
              <a:buNone/>
            </a:pPr>
            <a:r>
              <a:rPr lang="en-GB" altLang="en-US" dirty="0" smtClean="0"/>
              <a:t>   </a:t>
            </a:r>
            <a:r>
              <a:rPr lang="en-GB" altLang="en-US" dirty="0" err="1" smtClean="0"/>
              <a:t>Oroitarri</a:t>
            </a:r>
            <a:r>
              <a:rPr lang="en-GB" altLang="en-US" dirty="0" smtClean="0"/>
              <a:t> </a:t>
            </a:r>
            <a:r>
              <a:rPr lang="en-GB" altLang="en-US" dirty="0" err="1" smtClean="0"/>
              <a:t>zahar</a:t>
            </a:r>
            <a:r>
              <a:rPr lang="en-GB" altLang="en-US" dirty="0" smtClean="0"/>
              <a:t> </a:t>
            </a:r>
            <a:r>
              <a:rPr lang="en-GB" altLang="en-US" dirty="0" err="1" smtClean="0"/>
              <a:t>baten</a:t>
            </a:r>
            <a:r>
              <a:rPr lang="en-GB" altLang="en-US" dirty="0" smtClean="0"/>
              <a:t> </a:t>
            </a:r>
            <a:r>
              <a:rPr lang="en-GB" altLang="en-US" dirty="0" err="1" smtClean="0"/>
              <a:t>ondoko</a:t>
            </a:r>
            <a:r>
              <a:rPr lang="en-GB" altLang="en-US" dirty="0" smtClean="0"/>
              <a:t> </a:t>
            </a:r>
            <a:r>
              <a:rPr lang="en-GB" altLang="en-US" dirty="0" err="1" smtClean="0"/>
              <a:t>haritza</a:t>
            </a:r>
            <a:r>
              <a:rPr lang="en-GB" altLang="en-US" dirty="0" smtClean="0"/>
              <a:t>. Surrey, </a:t>
            </a:r>
            <a:r>
              <a:rPr lang="en-GB" altLang="en-US" dirty="0" err="1" smtClean="0"/>
              <a:t>Erresuma</a:t>
            </a:r>
            <a:r>
              <a:rPr lang="en-GB" altLang="en-US" dirty="0" smtClean="0"/>
              <a:t> </a:t>
            </a:r>
            <a:r>
              <a:rPr lang="en-GB" altLang="en-US" dirty="0" err="1" smtClean="0"/>
              <a:t>Batua</a:t>
            </a:r>
            <a:r>
              <a:rPr lang="en-GB" altLang="en-US" dirty="0" smtClean="0"/>
              <a:t>.</a:t>
            </a:r>
          </a:p>
        </p:txBody>
      </p:sp>
      <p:pic>
        <p:nvPicPr>
          <p:cNvPr id="101380" name="Picture 3" descr="C:\Users\Helen\Photographs\To be catalogued and stored C and ex HD\13 August 2013 labelled\Ashtead\Ashtead Common VETree Aug 2013 (46).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011863" y="0"/>
            <a:ext cx="3132137" cy="2349500"/>
          </a:xfrm>
          <a:noFill/>
        </p:spPr>
      </p:pic>
      <p:pic>
        <p:nvPicPr>
          <p:cNvPr id="101381" name="Picture 4" descr="C:\Users\Helen\Photographs\To be catalogued and stored C and ex HD\13 August 2013 labelled\Ashtead\Ashtead Common VETree Aug 2013 (49).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5724525" y="4437063"/>
            <a:ext cx="3205163" cy="2403475"/>
          </a:xfrm>
          <a:noFill/>
        </p:spPr>
      </p:pic>
      <p:pic>
        <p:nvPicPr>
          <p:cNvPr id="101382" name="Picture 5" descr="C:\Users\Helen\Photographs\To be catalogued and stored C and ex HD\13 August 2013 labelled\Ashtead\Ashtead Common VETree Aug 2013 (5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025525"/>
            <a:ext cx="437515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3" name="TextBox 6"/>
          <p:cNvSpPr txBox="1">
            <a:spLocks noChangeArrowheads="1"/>
          </p:cNvSpPr>
          <p:nvPr/>
        </p:nvSpPr>
        <p:spPr bwMode="auto">
          <a:xfrm>
            <a:off x="179388" y="6308725"/>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11608230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a:xfrm>
            <a:off x="467544" y="0"/>
            <a:ext cx="8229600" cy="1139825"/>
          </a:xfrm>
        </p:spPr>
        <p:txBody>
          <a:bodyPr/>
          <a:lstStyle/>
          <a:p>
            <a:r>
              <a:rPr lang="sv-SE" altLang="en-US" dirty="0" smtClean="0"/>
              <a:t>13</a:t>
            </a:r>
            <a:r>
              <a:rPr lang="en-GB" dirty="0" smtClean="0"/>
              <a:t> </a:t>
            </a:r>
            <a:r>
              <a:rPr lang="en-GB" dirty="0"/>
              <a:t>. </a:t>
            </a:r>
            <a:r>
              <a:rPr lang="en-GB" dirty="0" err="1"/>
              <a:t>zuhaitza</a:t>
            </a:r>
            <a:r>
              <a:rPr lang="sv-SE" altLang="en-US" dirty="0" smtClean="0"/>
              <a:t> - Belgika</a:t>
            </a:r>
            <a:endParaRPr lang="en-GB" altLang="en-US" dirty="0" smtClean="0"/>
          </a:p>
        </p:txBody>
      </p:sp>
      <p:pic>
        <p:nvPicPr>
          <p:cNvPr id="10547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755650" y="1276350"/>
            <a:ext cx="3529013" cy="5302250"/>
          </a:xfrm>
        </p:spPr>
      </p:pic>
      <p:pic>
        <p:nvPicPr>
          <p:cNvPr id="105476" name="Content Placeholder 5"/>
          <p:cNvPicPr>
            <a:picLocks noGrp="1" noChangeAspect="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a:xfrm>
            <a:off x="4572000" y="1268413"/>
            <a:ext cx="3792538" cy="2520950"/>
          </a:xfrm>
        </p:spPr>
      </p:pic>
      <p:pic>
        <p:nvPicPr>
          <p:cNvPr id="105477" name="Content Placeholder 7"/>
          <p:cNvPicPr>
            <a:picLocks noGrp="1" noChangeAspect="1"/>
          </p:cNvPicPr>
          <p:nvPr>
            <p:ph sz="quarter" idx="3"/>
          </p:nvPr>
        </p:nvPicPr>
        <p:blipFill>
          <a:blip r:embed="rId5" cstate="print">
            <a:extLst>
              <a:ext uri="{28A0092B-C50C-407E-A947-70E740481C1C}">
                <a14:useLocalDpi xmlns:a14="http://schemas.microsoft.com/office/drawing/2010/main" val="0"/>
              </a:ext>
            </a:extLst>
          </a:blip>
          <a:srcRect/>
          <a:stretch>
            <a:fillRect/>
          </a:stretch>
        </p:blipFill>
        <p:spPr>
          <a:xfrm>
            <a:off x="4572000" y="4076700"/>
            <a:ext cx="3781425" cy="2514600"/>
          </a:xfrm>
        </p:spPr>
      </p:pic>
      <p:sp>
        <p:nvSpPr>
          <p:cNvPr id="105478" name="TextBox 8"/>
          <p:cNvSpPr txBox="1">
            <a:spLocks noChangeArrowheads="1"/>
          </p:cNvSpPr>
          <p:nvPr/>
        </p:nvSpPr>
        <p:spPr bwMode="auto">
          <a:xfrm>
            <a:off x="755650" y="6165850"/>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Tom Joye</a:t>
            </a:r>
            <a:endParaRPr lang="en-GB" altLang="en-US" dirty="0">
              <a:solidFill>
                <a:schemeClr val="bg1"/>
              </a:solidFill>
            </a:endParaRPr>
          </a:p>
        </p:txBody>
      </p:sp>
    </p:spTree>
    <p:extLst>
      <p:ext uri="{BB962C8B-B14F-4D97-AF65-F5344CB8AC3E}">
        <p14:creationId xmlns:p14="http://schemas.microsoft.com/office/powerpoint/2010/main" val="4211388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a:xfrm>
            <a:off x="509194" y="3794"/>
            <a:ext cx="8229600" cy="1143000"/>
          </a:xfrm>
        </p:spPr>
        <p:txBody>
          <a:bodyPr/>
          <a:lstStyle/>
          <a:p>
            <a:r>
              <a:rPr lang="sv-SE" altLang="en-US" dirty="0" smtClean="0"/>
              <a:t>14</a:t>
            </a:r>
            <a:r>
              <a:rPr lang="en-GB" dirty="0" smtClean="0"/>
              <a:t> </a:t>
            </a:r>
            <a:r>
              <a:rPr lang="en-GB" dirty="0"/>
              <a:t>. </a:t>
            </a:r>
            <a:r>
              <a:rPr lang="en-GB" dirty="0" err="1"/>
              <a:t>zuhaitza</a:t>
            </a:r>
            <a:r>
              <a:rPr lang="sv-SE" altLang="en-US" dirty="0" smtClean="0"/>
              <a:t> – Belgika</a:t>
            </a:r>
            <a:endParaRPr lang="en-GB" altLang="en-US" dirty="0" smtClean="0"/>
          </a:p>
        </p:txBody>
      </p:sp>
      <p:pic>
        <p:nvPicPr>
          <p:cNvPr id="106499"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39750" y="1250950"/>
            <a:ext cx="3671888" cy="5529263"/>
          </a:xfrm>
        </p:spPr>
      </p:pic>
      <p:pic>
        <p:nvPicPr>
          <p:cNvPr id="10650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4716463" y="1268413"/>
            <a:ext cx="3633787" cy="5473700"/>
          </a:xfrm>
        </p:spPr>
      </p:pic>
      <p:sp>
        <p:nvSpPr>
          <p:cNvPr id="106501" name="TextBox 9"/>
          <p:cNvSpPr txBox="1">
            <a:spLocks noChangeArrowheads="1"/>
          </p:cNvSpPr>
          <p:nvPr/>
        </p:nvSpPr>
        <p:spPr bwMode="auto">
          <a:xfrm>
            <a:off x="539750" y="1341438"/>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Argazkiak: </a:t>
            </a:r>
            <a:r>
              <a:rPr lang="sv-SE" altLang="en-US" dirty="0">
                <a:solidFill>
                  <a:schemeClr val="bg1"/>
                </a:solidFill>
              </a:rPr>
              <a:t>Tom Joye</a:t>
            </a:r>
            <a:endParaRPr lang="en-GB" altLang="en-US" dirty="0">
              <a:solidFill>
                <a:schemeClr val="bg1"/>
              </a:solidFill>
            </a:endParaRPr>
          </a:p>
        </p:txBody>
      </p:sp>
    </p:spTree>
    <p:extLst>
      <p:ext uri="{BB962C8B-B14F-4D97-AF65-F5344CB8AC3E}">
        <p14:creationId xmlns:p14="http://schemas.microsoft.com/office/powerpoint/2010/main" val="4180476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229200"/>
            <a:ext cx="8229600" cy="1143000"/>
          </a:xfrm>
        </p:spPr>
        <p:txBody>
          <a:bodyPr>
            <a:noAutofit/>
          </a:bodyPr>
          <a:lstStyle/>
          <a:p>
            <a:r>
              <a:rPr lang="en-GB" sz="2800" dirty="0" err="1" smtClean="0"/>
              <a:t>Marpod</a:t>
            </a:r>
            <a:r>
              <a:rPr lang="en-GB" sz="2800" dirty="0" smtClean="0"/>
              <a:t>, </a:t>
            </a:r>
            <a:r>
              <a:rPr lang="en-GB" sz="2800" dirty="0" err="1" smtClean="0"/>
              <a:t>Errumania</a:t>
            </a:r>
            <a:r>
              <a:rPr lang="en-GB" sz="2800" dirty="0" smtClean="0"/>
              <a:t>: </a:t>
            </a:r>
            <a:r>
              <a:rPr lang="en-GB" sz="2800" dirty="0" err="1" smtClean="0"/>
              <a:t>Ardiek</a:t>
            </a:r>
            <a:r>
              <a:rPr lang="en-GB" sz="2800" dirty="0" smtClean="0"/>
              <a:t> </a:t>
            </a:r>
            <a:r>
              <a:rPr lang="en-GB" sz="2800" dirty="0" err="1" smtClean="0"/>
              <a:t>bazkatutako</a:t>
            </a:r>
            <a:r>
              <a:rPr lang="en-GB" sz="2800" dirty="0" smtClean="0"/>
              <a:t> </a:t>
            </a:r>
            <a:r>
              <a:rPr lang="en-GB" sz="2800" dirty="0" err="1" smtClean="0"/>
              <a:t>larre</a:t>
            </a:r>
            <a:r>
              <a:rPr lang="en-GB" sz="2800" dirty="0" smtClean="0"/>
              <a:t> </a:t>
            </a:r>
            <a:r>
              <a:rPr lang="en-GB" sz="2800" dirty="0" err="1" smtClean="0"/>
              <a:t>bateko</a:t>
            </a:r>
            <a:r>
              <a:rPr lang="en-GB" sz="2800" dirty="0" smtClean="0"/>
              <a:t> </a:t>
            </a:r>
            <a:r>
              <a:rPr lang="en-GB" sz="2800" dirty="0" err="1" smtClean="0"/>
              <a:t>xarma</a:t>
            </a:r>
            <a:r>
              <a:rPr lang="en-GB" sz="2800" dirty="0" smtClean="0"/>
              <a:t>.</a:t>
            </a:r>
            <a:endParaRPr lang="en-GB" sz="2800" dirty="0"/>
          </a:p>
        </p:txBody>
      </p:sp>
      <p:pic>
        <p:nvPicPr>
          <p:cNvPr id="5122" name="Picture 2" descr="C:\Users\Helen\Photographs\Trees\VETree\Romania Oct 2013\15 Marpod wood pasture with oaks (24).JPG"/>
          <p:cNvPicPr>
            <a:picLocks noGrp="1" noChangeAspect="1" noChangeArrowheads="1"/>
          </p:cNvPicPr>
          <p:nvPr>
            <p:ph sz="half" idx="1"/>
          </p:nvPr>
        </p:nvPicPr>
        <p:blipFill>
          <a:blip r:embed="rId3" cstate="print"/>
          <a:srcRect/>
          <a:stretch>
            <a:fillRect/>
          </a:stretch>
        </p:blipFill>
        <p:spPr bwMode="auto">
          <a:xfrm>
            <a:off x="467544" y="1700808"/>
            <a:ext cx="4038600" cy="3028950"/>
          </a:xfrm>
          <a:prstGeom prst="rect">
            <a:avLst/>
          </a:prstGeom>
          <a:noFill/>
        </p:spPr>
      </p:pic>
      <p:pic>
        <p:nvPicPr>
          <p:cNvPr id="5123" name="Picture 3" descr="C:\Users\Helen\Photographs\Trees\VETree\Romania Oct 2013\15 Marpod wood pasture with oaks (17).JPG"/>
          <p:cNvPicPr>
            <a:picLocks noGrp="1" noChangeAspect="1" noChangeArrowheads="1"/>
          </p:cNvPicPr>
          <p:nvPr>
            <p:ph sz="half" idx="2"/>
          </p:nvPr>
        </p:nvPicPr>
        <p:blipFill>
          <a:blip r:embed="rId4" cstate="print"/>
          <a:srcRect/>
          <a:stretch>
            <a:fillRect/>
          </a:stretch>
        </p:blipFill>
        <p:spPr bwMode="auto">
          <a:xfrm>
            <a:off x="4644008" y="1772816"/>
            <a:ext cx="4038600" cy="3028950"/>
          </a:xfrm>
          <a:prstGeom prst="rect">
            <a:avLst/>
          </a:prstGeom>
          <a:noFill/>
        </p:spPr>
      </p:pic>
      <p:sp>
        <p:nvSpPr>
          <p:cNvPr id="5" name="TextBox 4"/>
          <p:cNvSpPr txBox="1">
            <a:spLocks noChangeArrowheads="1"/>
          </p:cNvSpPr>
          <p:nvPr/>
        </p:nvSpPr>
        <p:spPr bwMode="auto">
          <a:xfrm>
            <a:off x="1187624" y="502404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
        <p:nvSpPr>
          <p:cNvPr id="6" name="TextBox 5"/>
          <p:cNvSpPr txBox="1"/>
          <p:nvPr/>
        </p:nvSpPr>
        <p:spPr>
          <a:xfrm>
            <a:off x="3131840" y="476672"/>
            <a:ext cx="3096344" cy="769441"/>
          </a:xfrm>
          <a:prstGeom prst="rect">
            <a:avLst/>
          </a:prstGeom>
          <a:noFill/>
        </p:spPr>
        <p:txBody>
          <a:bodyPr wrap="square" rtlCol="0">
            <a:spAutoFit/>
          </a:bodyPr>
          <a:lstStyle/>
          <a:p>
            <a:r>
              <a:rPr lang="en-GB" sz="4400" dirty="0"/>
              <a:t>15 . </a:t>
            </a:r>
            <a:r>
              <a:rPr lang="en-GB" sz="4400" dirty="0" err="1"/>
              <a:t>zuhaitza</a:t>
            </a:r>
            <a:endParaRPr lang="en-GB" sz="4400" dirty="0"/>
          </a:p>
        </p:txBody>
      </p:sp>
    </p:spTree>
    <p:extLst>
      <p:ext uri="{BB962C8B-B14F-4D97-AF65-F5344CB8AC3E}">
        <p14:creationId xmlns:p14="http://schemas.microsoft.com/office/powerpoint/2010/main" val="13905051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323850" y="4508500"/>
            <a:ext cx="3454400" cy="708025"/>
          </a:xfrm>
        </p:spPr>
        <p:txBody>
          <a:bodyPr>
            <a:normAutofit fontScale="90000"/>
          </a:bodyPr>
          <a:lstStyle/>
          <a:p>
            <a:r>
              <a:rPr lang="en-GB" altLang="en-US" dirty="0" smtClean="0"/>
              <a:t>16</a:t>
            </a:r>
            <a:r>
              <a:rPr lang="en-GB" dirty="0" smtClean="0"/>
              <a:t> </a:t>
            </a:r>
            <a:r>
              <a:rPr lang="en-GB" dirty="0"/>
              <a:t>. </a:t>
            </a:r>
            <a:r>
              <a:rPr lang="en-GB" dirty="0" err="1"/>
              <a:t>zuhaitza</a:t>
            </a:r>
            <a:endParaRPr lang="en-GB" altLang="en-US" dirty="0" smtClean="0"/>
          </a:p>
        </p:txBody>
      </p:sp>
      <p:sp>
        <p:nvSpPr>
          <p:cNvPr id="94211" name="Text Placeholder 2"/>
          <p:cNvSpPr>
            <a:spLocks noGrp="1"/>
          </p:cNvSpPr>
          <p:nvPr>
            <p:ph type="body" sz="half" idx="1"/>
          </p:nvPr>
        </p:nvSpPr>
        <p:spPr>
          <a:xfrm>
            <a:off x="23813" y="5251450"/>
            <a:ext cx="3467100" cy="1582738"/>
          </a:xfrm>
        </p:spPr>
        <p:txBody>
          <a:bodyPr>
            <a:normAutofit fontScale="92500" lnSpcReduction="20000"/>
          </a:bodyPr>
          <a:lstStyle/>
          <a:p>
            <a:pPr indent="0" eaLnBrk="1" hangingPunct="1">
              <a:buNone/>
            </a:pPr>
            <a:r>
              <a:rPr lang="en-GB" altLang="en-US" dirty="0" err="1" smtClean="0"/>
              <a:t>Aspaldian</a:t>
            </a:r>
            <a:r>
              <a:rPr lang="en-GB" altLang="en-US" dirty="0" smtClean="0"/>
              <a:t> </a:t>
            </a:r>
            <a:r>
              <a:rPr lang="en-GB" altLang="en-US" dirty="0" err="1" smtClean="0"/>
              <a:t>lepatu</a:t>
            </a:r>
            <a:r>
              <a:rPr lang="en-GB" altLang="en-US" dirty="0" smtClean="0"/>
              <a:t> </a:t>
            </a:r>
            <a:r>
              <a:rPr lang="en-GB" altLang="en-US" dirty="0" err="1" smtClean="0"/>
              <a:t>gabeko</a:t>
            </a:r>
            <a:r>
              <a:rPr lang="en-GB" altLang="en-US" dirty="0" smtClean="0"/>
              <a:t> </a:t>
            </a:r>
            <a:r>
              <a:rPr lang="en-GB" altLang="en-US" dirty="0" err="1" smtClean="0"/>
              <a:t>pagoa</a:t>
            </a:r>
            <a:r>
              <a:rPr lang="en-GB" altLang="en-US" dirty="0" smtClean="0"/>
              <a:t>. </a:t>
            </a:r>
            <a:r>
              <a:rPr lang="en-GB" altLang="en-US" dirty="0" err="1" smtClean="0"/>
              <a:t>Andimendia</a:t>
            </a:r>
            <a:r>
              <a:rPr lang="en-GB" altLang="en-US" dirty="0" smtClean="0"/>
              <a:t>. </a:t>
            </a:r>
            <a:r>
              <a:rPr lang="en-GB" altLang="en-US" dirty="0" err="1" smtClean="0"/>
              <a:t>Nafarroa</a:t>
            </a:r>
            <a:r>
              <a:rPr lang="en-GB" altLang="en-US" dirty="0" smtClean="0"/>
              <a:t>. </a:t>
            </a:r>
          </a:p>
        </p:txBody>
      </p:sp>
      <p:pic>
        <p:nvPicPr>
          <p:cNvPr id="94212" name="Picture 5" descr="C:\Users\Helen\Photographs\To be catalogued and stored C and ex HD\Spain June 2013\CIMG236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191000" y="3143250"/>
            <a:ext cx="4953000" cy="3714750"/>
          </a:xfrm>
          <a:noFill/>
        </p:spPr>
      </p:pic>
      <p:pic>
        <p:nvPicPr>
          <p:cNvPr id="94213" name="Picture 3" descr="C:\Users\Helen\Photographs\To be catalogued and stored C and ex HD\Spain June 2013\CIMG236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413" y="0"/>
            <a:ext cx="5724526"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4" name="Picture 2" descr="C:\Users\Helen\Photographs\To be catalogued and stored C and ex HD\Spain June 2013\CIMG23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363" y="0"/>
            <a:ext cx="4321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5" name="TextBox 6"/>
          <p:cNvSpPr txBox="1">
            <a:spLocks noChangeArrowheads="1"/>
          </p:cNvSpPr>
          <p:nvPr/>
        </p:nvSpPr>
        <p:spPr bwMode="auto">
          <a:xfrm>
            <a:off x="179388" y="476250"/>
            <a:ext cx="30241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smtClean="0">
                <a:solidFill>
                  <a:schemeClr val="bg1"/>
                </a:solidFill>
              </a:rPr>
              <a:t>Argazkiak</a:t>
            </a:r>
            <a:r>
              <a:rPr lang="sv-SE" altLang="en-US" sz="1800" dirty="0" smtClean="0">
                <a:solidFill>
                  <a:schemeClr val="bg1"/>
                </a:solidFill>
                <a:latin typeface="Arial" charset="0"/>
              </a:rPr>
              <a:t>: </a:t>
            </a:r>
            <a:r>
              <a:rPr lang="sv-SE" altLang="en-US" sz="1800" dirty="0">
                <a:solidFill>
                  <a:schemeClr val="bg1"/>
                </a:solidFill>
                <a:latin typeface="Arial" charset="0"/>
              </a:rPr>
              <a:t>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3045411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dirty="0" smtClean="0"/>
              <a:t>                                17</a:t>
            </a:r>
            <a:r>
              <a:rPr lang="en-GB" dirty="0" smtClean="0"/>
              <a:t> </a:t>
            </a:r>
            <a:r>
              <a:rPr lang="en-GB" dirty="0"/>
              <a:t>. </a:t>
            </a:r>
            <a:r>
              <a:rPr lang="en-GB" dirty="0" err="1"/>
              <a:t>zuhaitza</a:t>
            </a:r>
            <a:endParaRPr lang="en-GB" dirty="0"/>
          </a:p>
        </p:txBody>
      </p:sp>
      <p:pic>
        <p:nvPicPr>
          <p:cNvPr id="8"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4445" y="0"/>
            <a:ext cx="4646807" cy="6996317"/>
          </a:xfrm>
        </p:spPr>
      </p:pic>
      <p:sp>
        <p:nvSpPr>
          <p:cNvPr id="7" name="Content Placeholder 6"/>
          <p:cNvSpPr>
            <a:spLocks noGrp="1"/>
          </p:cNvSpPr>
          <p:nvPr>
            <p:ph sz="half" idx="2"/>
          </p:nvPr>
        </p:nvSpPr>
        <p:spPr>
          <a:xfrm>
            <a:off x="5082317" y="1700808"/>
            <a:ext cx="4038600" cy="4525963"/>
          </a:xfrm>
        </p:spPr>
        <p:txBody>
          <a:bodyPr>
            <a:normAutofit/>
          </a:bodyPr>
          <a:lstStyle/>
          <a:p>
            <a:r>
              <a:rPr lang="sv-SE" dirty="0" smtClean="0"/>
              <a:t>800 urte inguruko oso haritz zaharra. Alde batetik soroa eta bestetik bidea duena. </a:t>
            </a:r>
            <a:r>
              <a:rPr lang="sv-SE" i="1" dirty="0" smtClean="0"/>
              <a:t>Trogareds Oak</a:t>
            </a:r>
            <a:endParaRPr lang="en-GB" i="1" dirty="0"/>
          </a:p>
        </p:txBody>
      </p:sp>
    </p:spTree>
    <p:extLst>
      <p:ext uri="{BB962C8B-B14F-4D97-AF65-F5344CB8AC3E}">
        <p14:creationId xmlns:p14="http://schemas.microsoft.com/office/powerpoint/2010/main" val="3082653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572000" y="33082"/>
            <a:ext cx="4572000" cy="3036626"/>
          </a:xfr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9" y="0"/>
            <a:ext cx="4554940" cy="6858000"/>
          </a:xfrm>
          <a:prstGeom prst="rect">
            <a:avLst/>
          </a:prstGeom>
        </p:spPr>
      </p:pic>
      <p:pic>
        <p:nvPicPr>
          <p:cNvPr id="5" name="Content Placeholder 4"/>
          <p:cNvPicPr>
            <a:picLocks noGrp="1" noChangeAspect="1"/>
          </p:cNvPicPr>
          <p:nvPr>
            <p:ph sz="half" idx="1"/>
          </p:nvPr>
        </p:nvPicPr>
        <p:blipFill>
          <a:blip r:embed="rId5" cstate="print">
            <a:extLst>
              <a:ext uri="{28A0092B-C50C-407E-A947-70E740481C1C}">
                <a14:useLocalDpi xmlns:a14="http://schemas.microsoft.com/office/drawing/2010/main" val="0"/>
              </a:ext>
            </a:extLst>
          </a:blip>
          <a:stretch>
            <a:fillRect/>
          </a:stretch>
        </p:blipFill>
        <p:spPr>
          <a:xfrm>
            <a:off x="4572000" y="2636912"/>
            <a:ext cx="4572000" cy="3036626"/>
          </a:xfrm>
        </p:spPr>
      </p:pic>
      <p:sp>
        <p:nvSpPr>
          <p:cNvPr id="8" name="TextBox 7"/>
          <p:cNvSpPr txBox="1"/>
          <p:nvPr/>
        </p:nvSpPr>
        <p:spPr>
          <a:xfrm>
            <a:off x="4644008" y="5733257"/>
            <a:ext cx="4499992" cy="830997"/>
          </a:xfrm>
          <a:prstGeom prst="rect">
            <a:avLst/>
          </a:prstGeom>
          <a:noFill/>
        </p:spPr>
        <p:txBody>
          <a:bodyPr wrap="square" rtlCol="0">
            <a:spAutoFit/>
          </a:bodyPr>
          <a:lstStyle/>
          <a:p>
            <a:r>
              <a:rPr lang="sv-SE" sz="2400" dirty="0" smtClean="0"/>
              <a:t>18</a:t>
            </a:r>
            <a:r>
              <a:rPr lang="en-GB" sz="2400" dirty="0" smtClean="0"/>
              <a:t> </a:t>
            </a:r>
            <a:r>
              <a:rPr lang="en-GB" sz="2400" dirty="0"/>
              <a:t>. </a:t>
            </a:r>
            <a:r>
              <a:rPr lang="en-GB" sz="2400" dirty="0" err="1"/>
              <a:t>zuhaitza</a:t>
            </a:r>
            <a:r>
              <a:rPr lang="sv-SE" sz="2400" dirty="0" smtClean="0"/>
              <a:t> –  haritza ondoan gurpil-arrasto sakonak dituena. </a:t>
            </a:r>
            <a:endParaRPr lang="en-GB" sz="2400" dirty="0"/>
          </a:p>
        </p:txBody>
      </p:sp>
    </p:spTree>
    <p:extLst>
      <p:ext uri="{BB962C8B-B14F-4D97-AF65-F5344CB8AC3E}">
        <p14:creationId xmlns:p14="http://schemas.microsoft.com/office/powerpoint/2010/main" val="21202577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19</a:t>
            </a:r>
            <a:r>
              <a:rPr lang="en-GB" dirty="0" smtClean="0"/>
              <a:t> </a:t>
            </a:r>
            <a:r>
              <a:rPr lang="en-GB" dirty="0"/>
              <a:t>. </a:t>
            </a:r>
            <a:r>
              <a:rPr lang="en-GB" dirty="0" err="1" smtClean="0"/>
              <a:t>zuhaitza</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0" y="0"/>
            <a:ext cx="4788023" cy="7208934"/>
          </a:xfrm>
        </p:spPr>
      </p:pic>
      <p:sp>
        <p:nvSpPr>
          <p:cNvPr id="4" name="Content Placeholder 3"/>
          <p:cNvSpPr>
            <a:spLocks noGrp="1"/>
          </p:cNvSpPr>
          <p:nvPr>
            <p:ph sz="half" idx="2"/>
          </p:nvPr>
        </p:nvSpPr>
        <p:spPr/>
        <p:txBody>
          <a:bodyPr/>
          <a:lstStyle/>
          <a:p>
            <a:r>
              <a:rPr lang="sv-SE" dirty="0" smtClean="0"/>
              <a:t>Lizarren akronekrosis (Chalara fraxinea) gaitzaren lehen sintomak dituen lizar motz zaharra.  </a:t>
            </a:r>
            <a:endParaRPr lang="en-GB" dirty="0"/>
          </a:p>
        </p:txBody>
      </p:sp>
    </p:spTree>
    <p:extLst>
      <p:ext uri="{BB962C8B-B14F-4D97-AF65-F5344CB8AC3E}">
        <p14:creationId xmlns:p14="http://schemas.microsoft.com/office/powerpoint/2010/main" val="2232008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rmAutofit/>
          </a:bodyPr>
          <a:lstStyle/>
          <a:p>
            <a:r>
              <a:rPr lang="sv-SE" sz="4000" dirty="0" smtClean="0"/>
              <a:t>20</a:t>
            </a:r>
            <a:r>
              <a:rPr lang="en-GB" sz="4000" dirty="0" smtClean="0"/>
              <a:t> </a:t>
            </a:r>
            <a:r>
              <a:rPr lang="en-GB" sz="4000" dirty="0"/>
              <a:t>. </a:t>
            </a:r>
            <a:r>
              <a:rPr lang="en-GB" sz="4000" dirty="0" err="1"/>
              <a:t>zuhaitza</a:t>
            </a:r>
            <a:r>
              <a:rPr lang="sv-SE" sz="4000" dirty="0" smtClean="0"/>
              <a:t> – Ezki motz zaharra</a:t>
            </a:r>
            <a:endParaRPr lang="en-GB" sz="4000"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771987" y="1128417"/>
            <a:ext cx="3728005" cy="5612951"/>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716016" y="1212125"/>
            <a:ext cx="3672408" cy="5529243"/>
          </a:xfrm>
        </p:spPr>
      </p:pic>
    </p:spTree>
    <p:extLst>
      <p:ext uri="{BB962C8B-B14F-4D97-AF65-F5344CB8AC3E}">
        <p14:creationId xmlns:p14="http://schemas.microsoft.com/office/powerpoint/2010/main" val="3774568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21</a:t>
            </a:r>
            <a:r>
              <a:rPr lang="en-GB" dirty="0" smtClean="0"/>
              <a:t> </a:t>
            </a:r>
            <a:r>
              <a:rPr lang="en-GB" dirty="0"/>
              <a:t>. </a:t>
            </a:r>
            <a:r>
              <a:rPr lang="en-GB" dirty="0" err="1"/>
              <a:t>zuhaitza</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 y="0"/>
            <a:ext cx="5011638" cy="7545612"/>
          </a:xfrm>
        </p:spPr>
      </p:pic>
      <p:sp>
        <p:nvSpPr>
          <p:cNvPr id="4" name="Content Placeholder 3"/>
          <p:cNvSpPr>
            <a:spLocks noGrp="1"/>
          </p:cNvSpPr>
          <p:nvPr>
            <p:ph sz="half" idx="2"/>
          </p:nvPr>
        </p:nvSpPr>
        <p:spPr/>
        <p:txBody>
          <a:bodyPr/>
          <a:lstStyle/>
          <a:p>
            <a:r>
              <a:rPr lang="sv-SE" smtClean="0"/>
              <a:t>Pizeek inguratutako haritza.</a:t>
            </a:r>
            <a:endParaRPr lang="en-GB" dirty="0"/>
          </a:p>
        </p:txBody>
      </p:sp>
    </p:spTree>
    <p:extLst>
      <p:ext uri="{BB962C8B-B14F-4D97-AF65-F5344CB8AC3E}">
        <p14:creationId xmlns:p14="http://schemas.microsoft.com/office/powerpoint/2010/main" val="18200881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4810</TotalTime>
  <Words>1686</Words>
  <Application>Microsoft Office PowerPoint</Application>
  <PresentationFormat>Diavoorstelling (4:3)</PresentationFormat>
  <Paragraphs>244</Paragraphs>
  <Slides>23</Slides>
  <Notes>22</Notes>
  <HiddenSlides>0</HiddenSlides>
  <MMClips>0</MMClips>
  <ScaleCrop>false</ScaleCrop>
  <HeadingPairs>
    <vt:vector size="4" baseType="variant">
      <vt:variant>
        <vt:lpstr>Thema</vt:lpstr>
      </vt:variant>
      <vt:variant>
        <vt:i4>1</vt:i4>
      </vt:variant>
      <vt:variant>
        <vt:lpstr>Diatitels</vt:lpstr>
      </vt:variant>
      <vt:variant>
        <vt:i4>23</vt:i4>
      </vt:variant>
    </vt:vector>
  </HeadingPairs>
  <TitlesOfParts>
    <vt:vector size="24" baseType="lpstr">
      <vt:lpstr>Office Theme</vt:lpstr>
      <vt:lpstr>ARIKETA. Zuhaitz beteranoen kudeaketa. </vt:lpstr>
      <vt:lpstr>1. zuhaitza Dumbrava, Errumania: Zuhaitza zoologiko publiko batean</vt:lpstr>
      <vt:lpstr> 2 . zuhaitza</vt:lpstr>
      <vt:lpstr>.   3.zuhaitza</vt:lpstr>
      <vt:lpstr>4 . zuhaitza</vt:lpstr>
      <vt:lpstr>5 . zuhaitza</vt:lpstr>
      <vt:lpstr>    6 . zuhaitza</vt:lpstr>
      <vt:lpstr>Breite, Natura 2000 Sarea, Errumania: xarma gazteagoek eta altuagoek inguratutako haritza.</vt:lpstr>
      <vt:lpstr>Breite, Natura 2000 sarea, Errumania: Haritz zahar baten ondoan hazten ari diren xarmak. Haritza ardiek bazkatzen duten larrean dago. </vt:lpstr>
      <vt:lpstr>9 . zuhaitza </vt:lpstr>
      <vt:lpstr>10 . zuhaitza  Erreserba Naturala Erresuma Batuan, sarrera librekoa baina bisitari gutxirekin. Ez da bazkatzeko eremurik, baina belarra moztu egiten da. </vt:lpstr>
      <vt:lpstr>11 . zuhaitza Errumania: Aspaldian moztu gabeko pagoa, oso adar astunekin. </vt:lpstr>
      <vt:lpstr>12 . zuhaitza</vt:lpstr>
      <vt:lpstr>12 . zuhaitza</vt:lpstr>
      <vt:lpstr>13 . zuhaitza - Belgika</vt:lpstr>
      <vt:lpstr>14 . zuhaitza – Belgika</vt:lpstr>
      <vt:lpstr>Marpod, Errumania: Ardiek bazkatutako larre bateko xarma.</vt:lpstr>
      <vt:lpstr>16 . zuhaitza</vt:lpstr>
      <vt:lpstr>                                17 . zuhaitza</vt:lpstr>
      <vt:lpstr>PowerPoint-presentatie</vt:lpstr>
      <vt:lpstr>                                  19 . zuhaitza</vt:lpstr>
      <vt:lpstr>20 . zuhaitza – Ezki motz zaharra</vt:lpstr>
      <vt:lpstr>                                21 . zuhaitza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Vikki</dc:creator>
  <cp:lastModifiedBy>Joye, Tom</cp:lastModifiedBy>
  <cp:revision>79</cp:revision>
  <dcterms:created xsi:type="dcterms:W3CDTF">2013-12-20T11:31:32Z</dcterms:created>
  <dcterms:modified xsi:type="dcterms:W3CDTF">2015-01-20T15:02:40Z</dcterms:modified>
</cp:coreProperties>
</file>